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649"/>
  </p:normalViewPr>
  <p:slideViewPr>
    <p:cSldViewPr snapToGrid="0">
      <p:cViewPr>
        <p:scale>
          <a:sx n="88" d="100"/>
          <a:sy n="88" d="100"/>
        </p:scale>
        <p:origin x="104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85707" y="861464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CUSTOMTHREADS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396457" y="2555063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User Management</a:t>
            </a:r>
            <a:endParaRPr dirty="0"/>
          </a:p>
        </p:txBody>
      </p:sp>
      <p:sp>
        <p:nvSpPr>
          <p:cNvPr id="56" name="Google Shape;56;p13"/>
          <p:cNvSpPr/>
          <p:nvPr/>
        </p:nvSpPr>
        <p:spPr>
          <a:xfrm>
            <a:off x="2224618" y="2555063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 Design &amp; Customization</a:t>
            </a:r>
            <a:endParaRPr dirty="0"/>
          </a:p>
        </p:txBody>
      </p:sp>
      <p:sp>
        <p:nvSpPr>
          <p:cNvPr id="57" name="Google Shape;57;p13"/>
          <p:cNvSpPr/>
          <p:nvPr/>
        </p:nvSpPr>
        <p:spPr>
          <a:xfrm>
            <a:off x="4084948" y="2555063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 </a:t>
            </a:r>
            <a:r>
              <a:rPr lang="en-US" dirty="0"/>
              <a:t>Marketplace </a:t>
            </a:r>
            <a:r>
              <a:rPr lang="en" dirty="0"/>
              <a:t>Management</a:t>
            </a:r>
            <a:endParaRPr dirty="0"/>
          </a:p>
        </p:txBody>
      </p:sp>
      <p:sp>
        <p:nvSpPr>
          <p:cNvPr id="58" name="Google Shape;58;p13"/>
          <p:cNvSpPr/>
          <p:nvPr/>
        </p:nvSpPr>
        <p:spPr>
          <a:xfrm>
            <a:off x="6048441" y="2555063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 Order Processing &amp; fulfillment </a:t>
            </a:r>
            <a:endParaRPr dirty="0"/>
          </a:p>
        </p:txBody>
      </p:sp>
      <p:cxnSp>
        <p:nvCxnSpPr>
          <p:cNvPr id="59" name="Google Shape;59;p13"/>
          <p:cNvCxnSpPr>
            <a:cxnSpLocks/>
          </p:cNvCxnSpPr>
          <p:nvPr/>
        </p:nvCxnSpPr>
        <p:spPr>
          <a:xfrm flipH="1">
            <a:off x="1133331" y="1979346"/>
            <a:ext cx="13990" cy="57571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75668" y="1980563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 flipV="1">
            <a:off x="7754679" y="1978813"/>
            <a:ext cx="0" cy="183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1417042" y="3857963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 Financial Management</a:t>
            </a:r>
            <a:endParaRPr dirty="0"/>
          </a:p>
        </p:txBody>
      </p:sp>
      <p:cxnSp>
        <p:nvCxnSpPr>
          <p:cNvPr id="63" name="Google Shape;63;p13"/>
          <p:cNvCxnSpPr>
            <a:cxnSpLocks/>
          </p:cNvCxnSpPr>
          <p:nvPr/>
        </p:nvCxnSpPr>
        <p:spPr>
          <a:xfrm>
            <a:off x="4850173" y="1979346"/>
            <a:ext cx="0" cy="57586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799467" y="1980413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 flipV="1">
            <a:off x="1147321" y="1978813"/>
            <a:ext cx="6607358" cy="53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65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CUSTOMTHREADS</a:t>
            </a:r>
            <a:r>
              <a:rPr lang="en-US" sz="1800" dirty="0"/>
              <a:t>: Functional Decomposition Diagram</a:t>
            </a:r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CF6849D1-3F6B-8EC7-FCB6-0D9F24D31250}"/>
              </a:ext>
            </a:extLst>
          </p:cNvPr>
          <p:cNvSpPr/>
          <p:nvPr/>
        </p:nvSpPr>
        <p:spPr>
          <a:xfrm>
            <a:off x="7183174" y="3814812"/>
            <a:ext cx="1573756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 Advertisement &amp; Marketing </a:t>
            </a:r>
            <a:endParaRPr dirty="0"/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CF2EDFF8-8B04-7082-FFC7-32994E324A39}"/>
              </a:ext>
            </a:extLst>
          </p:cNvPr>
          <p:cNvSpPr/>
          <p:nvPr/>
        </p:nvSpPr>
        <p:spPr>
          <a:xfrm>
            <a:off x="5188888" y="3829044"/>
            <a:ext cx="1704252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 Platform Development &amp; Maintenance </a:t>
            </a:r>
            <a:endParaRPr dirty="0"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E39A3797-2BE4-61D4-0D72-0096227D2995}"/>
              </a:ext>
            </a:extLst>
          </p:cNvPr>
          <p:cNvSpPr/>
          <p:nvPr/>
        </p:nvSpPr>
        <p:spPr>
          <a:xfrm>
            <a:off x="3251998" y="3844912"/>
            <a:ext cx="1611418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 Customer Support </a:t>
            </a:r>
            <a:endParaRPr dirty="0"/>
          </a:p>
        </p:txBody>
      </p:sp>
      <p:cxnSp>
        <p:nvCxnSpPr>
          <p:cNvPr id="6" name="Google Shape;60;p13">
            <a:extLst>
              <a:ext uri="{FF2B5EF4-FFF2-40B4-BE49-F238E27FC236}">
                <a16:creationId xmlns:a16="http://schemas.microsoft.com/office/drawing/2014/main" id="{D7C11E7F-CB68-59C5-5B9E-565FE1DA74A4}"/>
              </a:ext>
            </a:extLst>
          </p:cNvPr>
          <p:cNvCxnSpPr>
            <a:cxnSpLocks/>
          </p:cNvCxnSpPr>
          <p:nvPr/>
        </p:nvCxnSpPr>
        <p:spPr>
          <a:xfrm flipV="1">
            <a:off x="2069538" y="1979346"/>
            <a:ext cx="12555" cy="18496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" name="Google Shape;60;p13">
            <a:extLst>
              <a:ext uri="{FF2B5EF4-FFF2-40B4-BE49-F238E27FC236}">
                <a16:creationId xmlns:a16="http://schemas.microsoft.com/office/drawing/2014/main" id="{2CF945B9-AC33-19FC-4420-56690C5D72B7}"/>
              </a:ext>
            </a:extLst>
          </p:cNvPr>
          <p:cNvCxnSpPr>
            <a:cxnSpLocks/>
          </p:cNvCxnSpPr>
          <p:nvPr/>
        </p:nvCxnSpPr>
        <p:spPr>
          <a:xfrm flipV="1">
            <a:off x="3918428" y="1979346"/>
            <a:ext cx="8222" cy="183771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" name="Google Shape;60;p13">
            <a:extLst>
              <a:ext uri="{FF2B5EF4-FFF2-40B4-BE49-F238E27FC236}">
                <a16:creationId xmlns:a16="http://schemas.microsoft.com/office/drawing/2014/main" id="{90D25DF5-6C10-BA30-09C1-EDF2C250096E}"/>
              </a:ext>
            </a:extLst>
          </p:cNvPr>
          <p:cNvCxnSpPr>
            <a:cxnSpLocks/>
          </p:cNvCxnSpPr>
          <p:nvPr/>
        </p:nvCxnSpPr>
        <p:spPr>
          <a:xfrm flipV="1">
            <a:off x="5836608" y="1979346"/>
            <a:ext cx="0" cy="183546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" name="Google Shape;65;p13">
            <a:extLst>
              <a:ext uri="{FF2B5EF4-FFF2-40B4-BE49-F238E27FC236}">
                <a16:creationId xmlns:a16="http://schemas.microsoft.com/office/drawing/2014/main" id="{4949344E-0873-C666-FE82-904235375660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464107" y="1576664"/>
            <a:ext cx="0" cy="40186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02. Product Development</a:t>
            </a:r>
            <a:endParaRPr sz="1200" dirty="0"/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01. User Management  </a:t>
            </a:r>
            <a:endParaRPr sz="900" dirty="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04. Financial 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CustomTheads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Application</a:t>
            </a:r>
            <a:endParaRPr sz="1200" dirty="0"/>
          </a:p>
        </p:txBody>
      </p:sp>
      <p:sp>
        <p:nvSpPr>
          <p:cNvPr id="84" name="Google Shape;84;p14"/>
          <p:cNvSpPr txBox="1"/>
          <p:nvPr/>
        </p:nvSpPr>
        <p:spPr>
          <a:xfrm>
            <a:off x="-12627" y="1145415"/>
            <a:ext cx="116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Incomplete issue resolution</a:t>
            </a:r>
            <a:endParaRPr sz="1100" dirty="0"/>
          </a:p>
        </p:txBody>
      </p:sp>
      <p:sp>
        <p:nvSpPr>
          <p:cNvPr id="85" name="Google Shape;85;p14"/>
          <p:cNvSpPr txBox="1"/>
          <p:nvPr/>
        </p:nvSpPr>
        <p:spPr>
          <a:xfrm>
            <a:off x="4173650" y="1040012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Account Creation 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and Modification</a:t>
            </a:r>
            <a:endParaRPr sz="1100" dirty="0"/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466375" y="1737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4035488" y="1489437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Slow web and mobile performance </a:t>
            </a:r>
            <a:endParaRPr sz="1100" dirty="0"/>
          </a:p>
        </p:txBody>
      </p:sp>
      <p:sp>
        <p:nvSpPr>
          <p:cNvPr id="88" name="Google Shape;88;p14"/>
          <p:cNvSpPr txBox="1"/>
          <p:nvPr/>
        </p:nvSpPr>
        <p:spPr>
          <a:xfrm>
            <a:off x="233044" y="1972818"/>
            <a:ext cx="1409888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Outdated or lacking Knowledge base</a:t>
            </a:r>
            <a:endParaRPr sz="1100" dirty="0"/>
          </a:p>
        </p:txBody>
      </p:sp>
      <p:sp>
        <p:nvSpPr>
          <p:cNvPr id="89" name="Google Shape;89;p14"/>
          <p:cNvSpPr txBox="1"/>
          <p:nvPr/>
        </p:nvSpPr>
        <p:spPr>
          <a:xfrm>
            <a:off x="4986150" y="189141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Regulatory compliance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challenges</a:t>
            </a:r>
            <a:endParaRPr sz="1100" dirty="0"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848275" y="222265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6636875" y="144221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Security Vulnerabilities</a:t>
            </a:r>
            <a:endParaRPr lang="en-US" sz="1100" dirty="0"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4014613" y="1937651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894850" y="13139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Bugs in platform updates</a:t>
            </a:r>
            <a:endParaRPr sz="1100" dirty="0"/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05. Advertising &amp; Marketing </a:t>
            </a:r>
            <a:endParaRPr sz="1200" dirty="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03. Customer Support</a:t>
            </a:r>
            <a:endParaRPr sz="1200" dirty="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0825" y="20330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292722" y="137182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843775" y="1618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309125" y="226568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" name="Google Shape;103;p14"/>
          <p:cNvCxnSpPr/>
          <p:nvPr/>
        </p:nvCxnSpPr>
        <p:spPr>
          <a:xfrm rot="10800000">
            <a:off x="5627525" y="324892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5947488" y="2819087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Subscription renewal failures</a:t>
            </a:r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020469" y="3105272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Fraudulent transaction risks</a:t>
            </a:r>
            <a:endParaRPr sz="11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817756" y="2878276"/>
            <a:ext cx="1607244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Poor ad performance tracking </a:t>
            </a:r>
            <a:endParaRPr sz="1100"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1654046" y="1732094"/>
            <a:ext cx="1707889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Delayed response times</a:t>
            </a:r>
            <a:endParaRPr sz="1100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2157358" y="2016447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Issue with tool and system integrations</a:t>
            </a:r>
            <a:endParaRPr sz="1100" dirty="0"/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4578525" y="34614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6088649" y="3642647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Payment processing inefficiencies</a:t>
            </a:r>
            <a:endParaRPr sz="1100"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2245725" y="3475363"/>
            <a:ext cx="1973952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Low customer engagement</a:t>
            </a:r>
            <a:endParaRPr sz="1100" dirty="0"/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2157975" y="37823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311550" y="3856338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1" name="Google Shape;121;p14"/>
          <p:cNvSpPr txBox="1"/>
          <p:nvPr/>
        </p:nvSpPr>
        <p:spPr>
          <a:xfrm>
            <a:off x="418250" y="3780342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Ineffective ad trageting</a:t>
            </a:r>
            <a:endParaRPr sz="1100" dirty="0"/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91175" y="4087126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CUSTOMTHREADS: Fish-bone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125</Words>
  <Application>Microsoft Office PowerPoint</Application>
  <PresentationFormat>On-screen Show (16:9)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Ketan Patel</cp:lastModifiedBy>
  <cp:revision>8</cp:revision>
  <dcterms:modified xsi:type="dcterms:W3CDTF">2025-02-25T16:55:56Z</dcterms:modified>
</cp:coreProperties>
</file>