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 Thread…"/>
          <p:cNvSpPr txBox="1"/>
          <p:nvPr/>
        </p:nvSpPr>
        <p:spPr>
          <a:xfrm>
            <a:off x="4822437" y="78669"/>
            <a:ext cx="326446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CustomThreads (Activity Diagram)</a:t>
            </a:r>
          </a:p>
        </p:txBody>
      </p:sp>
      <p:pic>
        <p:nvPicPr>
          <p:cNvPr id="95" name="Activity Diagram.png" descr="Activity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9625" y="248580"/>
            <a:ext cx="6010089" cy="6704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