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5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13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1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42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2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58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2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6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4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6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9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1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2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2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71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E08370-E439-4BA3-AF22-EBC526546C53}"/>
              </a:ext>
            </a:extLst>
          </p:cNvPr>
          <p:cNvSpPr/>
          <p:nvPr/>
        </p:nvSpPr>
        <p:spPr>
          <a:xfrm>
            <a:off x="4180582" y="342901"/>
            <a:ext cx="1052514" cy="56006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P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G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W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Y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(8765)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50DDD-920C-42D8-9A1D-D81CAFD234C7}"/>
              </a:ext>
            </a:extLst>
          </p:cNvPr>
          <p:cNvSpPr/>
          <p:nvPr/>
        </p:nvSpPr>
        <p:spPr>
          <a:xfrm>
            <a:off x="240060" y="4533900"/>
            <a:ext cx="1281112" cy="14001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UI Framework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D03B51-3527-4A0D-B285-CA214A9D5956}"/>
              </a:ext>
            </a:extLst>
          </p:cNvPr>
          <p:cNvSpPr/>
          <p:nvPr/>
        </p:nvSpPr>
        <p:spPr>
          <a:xfrm>
            <a:off x="240060" y="352426"/>
            <a:ext cx="1338707" cy="11906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C2710A-3146-4A48-ACA5-F001ABE77F7D}"/>
              </a:ext>
            </a:extLst>
          </p:cNvPr>
          <p:cNvSpPr/>
          <p:nvPr/>
        </p:nvSpPr>
        <p:spPr>
          <a:xfrm>
            <a:off x="1228725" y="1857375"/>
            <a:ext cx="2423218" cy="2190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F9C40-AFCE-4921-AA5E-808232F4A526}"/>
              </a:ext>
            </a:extLst>
          </p:cNvPr>
          <p:cNvSpPr/>
          <p:nvPr/>
        </p:nvSpPr>
        <p:spPr>
          <a:xfrm>
            <a:off x="5781674" y="333376"/>
            <a:ext cx="3543300" cy="5581651"/>
          </a:xfrm>
          <a:prstGeom prst="rect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EUREKA(8761)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572EB-1896-4E3D-9974-25CE26BF2E15}"/>
              </a:ext>
            </a:extLst>
          </p:cNvPr>
          <p:cNvSpPr/>
          <p:nvPr/>
        </p:nvSpPr>
        <p:spPr>
          <a:xfrm>
            <a:off x="6234124" y="923923"/>
            <a:ext cx="2809875" cy="8096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  <a:p>
            <a:pPr algn="ctr"/>
            <a:r>
              <a:rPr lang="en-IN" dirty="0"/>
              <a:t>MICROSERVICE(8001)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C776C3-FCA4-4631-B1CB-0EC04B90E849}"/>
              </a:ext>
            </a:extLst>
          </p:cNvPr>
          <p:cNvSpPr/>
          <p:nvPr/>
        </p:nvSpPr>
        <p:spPr>
          <a:xfrm>
            <a:off x="6211490" y="2000244"/>
            <a:ext cx="2840831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TRAIN-INFORMATION</a:t>
            </a:r>
          </a:p>
          <a:p>
            <a:pPr algn="ctr"/>
            <a:r>
              <a:rPr lang="en-IN" dirty="0"/>
              <a:t>MICROSERVICE(8002)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E8BCA-3F73-4121-B367-624FA1FD1D49}"/>
              </a:ext>
            </a:extLst>
          </p:cNvPr>
          <p:cNvSpPr/>
          <p:nvPr/>
        </p:nvSpPr>
        <p:spPr>
          <a:xfrm>
            <a:off x="6203168" y="3086089"/>
            <a:ext cx="2840831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TRAIN-BOOKING</a:t>
            </a:r>
          </a:p>
          <a:p>
            <a:pPr algn="ctr"/>
            <a:r>
              <a:rPr lang="en-IN" dirty="0"/>
              <a:t>MICROSERVICE(8003)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D5EF1-9306-4E6F-A75C-1098197BC82D}"/>
              </a:ext>
            </a:extLst>
          </p:cNvPr>
          <p:cNvSpPr/>
          <p:nvPr/>
        </p:nvSpPr>
        <p:spPr>
          <a:xfrm>
            <a:off x="6203168" y="4152884"/>
            <a:ext cx="2852727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MICROSERVICE(8080)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D38BAA9-FA87-48D9-9EE5-CBD30C787922}"/>
              </a:ext>
            </a:extLst>
          </p:cNvPr>
          <p:cNvSpPr/>
          <p:nvPr/>
        </p:nvSpPr>
        <p:spPr>
          <a:xfrm>
            <a:off x="5839420" y="1157293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5A07EF-0606-433A-8F9C-0A32987D1E8C}"/>
              </a:ext>
            </a:extLst>
          </p:cNvPr>
          <p:cNvSpPr/>
          <p:nvPr/>
        </p:nvSpPr>
        <p:spPr>
          <a:xfrm>
            <a:off x="5839420" y="2285992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DF6998E-D7CA-421F-A4EE-F802E488930E}"/>
              </a:ext>
            </a:extLst>
          </p:cNvPr>
          <p:cNvSpPr/>
          <p:nvPr/>
        </p:nvSpPr>
        <p:spPr>
          <a:xfrm>
            <a:off x="5853143" y="3305174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35A31C-4D40-4CFC-8B2D-5D20FFEEF6E8}"/>
              </a:ext>
            </a:extLst>
          </p:cNvPr>
          <p:cNvSpPr/>
          <p:nvPr/>
        </p:nvSpPr>
        <p:spPr>
          <a:xfrm>
            <a:off x="5853143" y="4438632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6D4F074D-CD79-4592-8644-0AD3A6F9350E}"/>
              </a:ext>
            </a:extLst>
          </p:cNvPr>
          <p:cNvSpPr/>
          <p:nvPr/>
        </p:nvSpPr>
        <p:spPr>
          <a:xfrm>
            <a:off x="10102458" y="1038219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62934DF2-8465-4E55-96F7-7B3898D46102}"/>
              </a:ext>
            </a:extLst>
          </p:cNvPr>
          <p:cNvSpPr/>
          <p:nvPr/>
        </p:nvSpPr>
        <p:spPr>
          <a:xfrm>
            <a:off x="10110780" y="3262320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8194AE4A-1A6E-4D61-A042-FEC305D4EE53}"/>
              </a:ext>
            </a:extLst>
          </p:cNvPr>
          <p:cNvSpPr/>
          <p:nvPr/>
        </p:nvSpPr>
        <p:spPr>
          <a:xfrm>
            <a:off x="10110780" y="2090750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5886007-67C6-4EEF-84BA-E159A5A87B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2826" y="4114065"/>
            <a:ext cx="1057276" cy="9253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B69AD16-2604-409D-87A5-9B2074C652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47945" y="845200"/>
            <a:ext cx="1123951" cy="86230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0E4116-26C9-4419-BF65-B9D8F2BF090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09414" y="1543051"/>
            <a:ext cx="28797" cy="29908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DD764F-2F6D-4F6D-84E8-1E2107F6AFF3}"/>
              </a:ext>
            </a:extLst>
          </p:cNvPr>
          <p:cNvCxnSpPr/>
          <p:nvPr/>
        </p:nvCxnSpPr>
        <p:spPr>
          <a:xfrm>
            <a:off x="3640912" y="2943225"/>
            <a:ext cx="526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5FF2FF-FD7B-4024-BFFA-9ED725621C9F}"/>
              </a:ext>
            </a:extLst>
          </p:cNvPr>
          <p:cNvCxnSpPr/>
          <p:nvPr/>
        </p:nvCxnSpPr>
        <p:spPr>
          <a:xfrm>
            <a:off x="5250946" y="1543051"/>
            <a:ext cx="9831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2EA15D-5319-4CF4-9BC3-BDA171ACD206}"/>
              </a:ext>
            </a:extLst>
          </p:cNvPr>
          <p:cNvCxnSpPr>
            <a:cxnSpLocks/>
          </p:cNvCxnSpPr>
          <p:nvPr/>
        </p:nvCxnSpPr>
        <p:spPr>
          <a:xfrm>
            <a:off x="5250946" y="2562219"/>
            <a:ext cx="96054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E87CD4-6C64-4817-B71A-75041FD2629C}"/>
              </a:ext>
            </a:extLst>
          </p:cNvPr>
          <p:cNvCxnSpPr>
            <a:cxnSpLocks/>
          </p:cNvCxnSpPr>
          <p:nvPr/>
        </p:nvCxnSpPr>
        <p:spPr>
          <a:xfrm>
            <a:off x="5250946" y="3590926"/>
            <a:ext cx="95222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A23E64-FE00-4058-84C6-6A717016817D}"/>
              </a:ext>
            </a:extLst>
          </p:cNvPr>
          <p:cNvCxnSpPr/>
          <p:nvPr/>
        </p:nvCxnSpPr>
        <p:spPr>
          <a:xfrm>
            <a:off x="5228312" y="4695809"/>
            <a:ext cx="9831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9FF746-227B-4EA6-9299-15AED2F562E1}"/>
              </a:ext>
            </a:extLst>
          </p:cNvPr>
          <p:cNvCxnSpPr/>
          <p:nvPr/>
        </p:nvCxnSpPr>
        <p:spPr>
          <a:xfrm>
            <a:off x="9052321" y="1404944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1B8648-2055-4AEA-BDE2-0D4428A7854E}"/>
              </a:ext>
            </a:extLst>
          </p:cNvPr>
          <p:cNvCxnSpPr>
            <a:endCxn id="30" idx="2"/>
          </p:cNvCxnSpPr>
          <p:nvPr/>
        </p:nvCxnSpPr>
        <p:spPr>
          <a:xfrm>
            <a:off x="9052321" y="2457463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CC668A-EAF6-4B9C-B0EE-0E2C7934CCAC}"/>
              </a:ext>
            </a:extLst>
          </p:cNvPr>
          <p:cNvCxnSpPr/>
          <p:nvPr/>
        </p:nvCxnSpPr>
        <p:spPr>
          <a:xfrm>
            <a:off x="9043999" y="3657607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545A6CEA-97E2-4585-A0EA-E8DFAC6D04AC}"/>
              </a:ext>
            </a:extLst>
          </p:cNvPr>
          <p:cNvSpPr/>
          <p:nvPr/>
        </p:nvSpPr>
        <p:spPr>
          <a:xfrm>
            <a:off x="9853613" y="245272"/>
            <a:ext cx="1281112" cy="595342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946749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90</TotalTime>
  <Words>42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Harshita</dc:creator>
  <cp:lastModifiedBy>Das, Subhasish</cp:lastModifiedBy>
  <cp:revision>14</cp:revision>
  <dcterms:created xsi:type="dcterms:W3CDTF">2022-03-17T06:56:24Z</dcterms:created>
  <dcterms:modified xsi:type="dcterms:W3CDTF">2022-03-21T22:39:32Z</dcterms:modified>
</cp:coreProperties>
</file>