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14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24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6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8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3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9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1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AEAF-5219-4E09-BF4E-8DE1C567D69B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C360-823F-4A31-9EE4-15B42B007A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6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A275-BF90-426A-A6F0-201F9AF4B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" y="2631652"/>
            <a:ext cx="11490960" cy="1594695"/>
          </a:xfrm>
        </p:spPr>
        <p:txBody>
          <a:bodyPr>
            <a:normAutofit/>
          </a:bodyPr>
          <a:lstStyle/>
          <a:p>
            <a:r>
              <a:rPr lang="en-IN" sz="4000" dirty="0"/>
              <a:t>Subhasish Das (A4/Analyst)</a:t>
            </a:r>
            <a:br>
              <a:rPr lang="en-IN" sz="4000" dirty="0"/>
            </a:br>
            <a:r>
              <a:rPr lang="en-IN" sz="4000" dirty="0"/>
              <a:t>Case Study: Flight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34937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3138-2050-4EF1-8ED3-D49E347C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99" y="254138"/>
            <a:ext cx="9601196" cy="1303867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C5F1B03-14D4-4520-BFDE-20DB5765DAEE}"/>
              </a:ext>
            </a:extLst>
          </p:cNvPr>
          <p:cNvSpPr/>
          <p:nvPr/>
        </p:nvSpPr>
        <p:spPr>
          <a:xfrm>
            <a:off x="9524625" y="2553063"/>
            <a:ext cx="1411549" cy="95878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db(admin)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57E64-B11C-42F5-9D35-6B9CBEFD8542}"/>
              </a:ext>
            </a:extLst>
          </p:cNvPr>
          <p:cNvSpPr/>
          <p:nvPr/>
        </p:nvSpPr>
        <p:spPr>
          <a:xfrm>
            <a:off x="5530788" y="2135078"/>
            <a:ext cx="1589103" cy="705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  <a:p>
            <a:pPr algn="ctr"/>
            <a:r>
              <a:rPr lang="en-IN" dirty="0"/>
              <a:t>Service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3595F-C738-4775-870F-9474EC925A7A}"/>
              </a:ext>
            </a:extLst>
          </p:cNvPr>
          <p:cNvSpPr/>
          <p:nvPr/>
        </p:nvSpPr>
        <p:spPr>
          <a:xfrm>
            <a:off x="5526349" y="3014626"/>
            <a:ext cx="1589103" cy="705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Flight Search Service</a:t>
            </a:r>
          </a:p>
          <a:p>
            <a:pPr algn="ctr"/>
            <a:r>
              <a:rPr lang="en-IN" dirty="0"/>
              <a:t>Port:8080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C37D52-7BB9-4AAC-B7C1-EA57545A6325}"/>
              </a:ext>
            </a:extLst>
          </p:cNvPr>
          <p:cNvSpPr/>
          <p:nvPr/>
        </p:nvSpPr>
        <p:spPr>
          <a:xfrm>
            <a:off x="969885" y="3347639"/>
            <a:ext cx="1087696" cy="1176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(UI)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08928-F6C4-43B4-ABDB-59668C4182A6}"/>
              </a:ext>
            </a:extLst>
          </p:cNvPr>
          <p:cNvCxnSpPr/>
          <p:nvPr/>
        </p:nvCxnSpPr>
        <p:spPr>
          <a:xfrm>
            <a:off x="3107184" y="3506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1E4597-C3C2-4092-B785-1626F71A0F42}"/>
              </a:ext>
            </a:extLst>
          </p:cNvPr>
          <p:cNvCxnSpPr>
            <a:cxnSpLocks/>
          </p:cNvCxnSpPr>
          <p:nvPr/>
        </p:nvCxnSpPr>
        <p:spPr>
          <a:xfrm flipV="1">
            <a:off x="3691072" y="2487966"/>
            <a:ext cx="1844155" cy="81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9AF590-4990-4B22-ABB5-4A4CAF66C55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17705" y="3367514"/>
            <a:ext cx="1808644" cy="18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CBDBEC-C528-44BF-A36F-0818A546A89E}"/>
              </a:ext>
            </a:extLst>
          </p:cNvPr>
          <p:cNvCxnSpPr>
            <a:cxnSpLocks/>
          </p:cNvCxnSpPr>
          <p:nvPr/>
        </p:nvCxnSpPr>
        <p:spPr>
          <a:xfrm flipH="1" flipV="1">
            <a:off x="3707628" y="3929603"/>
            <a:ext cx="1772669" cy="23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B135B0-9FF1-4D71-B206-DF3F52181D2D}"/>
              </a:ext>
            </a:extLst>
          </p:cNvPr>
          <p:cNvCxnSpPr>
            <a:cxnSpLocks/>
          </p:cNvCxnSpPr>
          <p:nvPr/>
        </p:nvCxnSpPr>
        <p:spPr>
          <a:xfrm flipV="1">
            <a:off x="7084380" y="2342446"/>
            <a:ext cx="905523" cy="21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A093A2-76AA-4D51-BB74-CF18BB9BCD3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642245" y="4523932"/>
            <a:ext cx="1839715" cy="7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4E6CEE-A06E-480D-A6A7-85052C189358}"/>
              </a:ext>
            </a:extLst>
          </p:cNvPr>
          <p:cNvCxnSpPr>
            <a:cxnSpLocks/>
          </p:cNvCxnSpPr>
          <p:nvPr/>
        </p:nvCxnSpPr>
        <p:spPr>
          <a:xfrm flipV="1">
            <a:off x="7041247" y="5339752"/>
            <a:ext cx="2530130" cy="7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38DB0F3-DC62-4EC9-A9EE-28C8696C594D}"/>
              </a:ext>
            </a:extLst>
          </p:cNvPr>
          <p:cNvSpPr/>
          <p:nvPr/>
        </p:nvSpPr>
        <p:spPr>
          <a:xfrm>
            <a:off x="5481960" y="4968815"/>
            <a:ext cx="1589103" cy="59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Booking Service</a:t>
            </a:r>
          </a:p>
          <a:p>
            <a:pPr algn="ctr"/>
            <a:r>
              <a:rPr lang="en-IN" sz="1400" dirty="0"/>
              <a:t>Port:8004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FFA6C9-7AEE-4683-A376-0736E14E7DCF}"/>
              </a:ext>
            </a:extLst>
          </p:cNvPr>
          <p:cNvSpPr/>
          <p:nvPr/>
        </p:nvSpPr>
        <p:spPr>
          <a:xfrm>
            <a:off x="7891873" y="1938863"/>
            <a:ext cx="1251752" cy="590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Service</a:t>
            </a:r>
          </a:p>
          <a:p>
            <a:pPr algn="ctr"/>
            <a:r>
              <a:rPr lang="en-IN" sz="1400" dirty="0"/>
              <a:t>Port:8683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65F1D-E66C-4EED-9B62-513E90D11370}"/>
              </a:ext>
            </a:extLst>
          </p:cNvPr>
          <p:cNvSpPr/>
          <p:nvPr/>
        </p:nvSpPr>
        <p:spPr>
          <a:xfrm>
            <a:off x="7901123" y="2695378"/>
            <a:ext cx="1263589" cy="652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Admin Service</a:t>
            </a:r>
          </a:p>
          <a:p>
            <a:pPr algn="ctr"/>
            <a:r>
              <a:rPr lang="en-IN" sz="1400" dirty="0"/>
              <a:t>Port:8088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4F65F1-C280-4BDC-8425-CB4E03CC6320}"/>
              </a:ext>
            </a:extLst>
          </p:cNvPr>
          <p:cNvCxnSpPr>
            <a:endCxn id="42" idx="1"/>
          </p:cNvCxnSpPr>
          <p:nvPr/>
        </p:nvCxnSpPr>
        <p:spPr>
          <a:xfrm>
            <a:off x="7091038" y="2686795"/>
            <a:ext cx="810085" cy="33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1D07BB-8572-49DF-899F-2C6F5EE920E8}"/>
              </a:ext>
            </a:extLst>
          </p:cNvPr>
          <p:cNvCxnSpPr>
            <a:cxnSpLocks/>
          </p:cNvCxnSpPr>
          <p:nvPr/>
        </p:nvCxnSpPr>
        <p:spPr>
          <a:xfrm flipV="1">
            <a:off x="9143625" y="3054808"/>
            <a:ext cx="470885" cy="142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14A6046-6633-4250-BC29-567141ABF8A4}"/>
              </a:ext>
            </a:extLst>
          </p:cNvPr>
          <p:cNvSpPr/>
          <p:nvPr/>
        </p:nvSpPr>
        <p:spPr>
          <a:xfrm>
            <a:off x="2639440" y="2342446"/>
            <a:ext cx="1078265" cy="3236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sz="1400" dirty="0"/>
              <a:t>Port:</a:t>
            </a:r>
          </a:p>
          <a:p>
            <a:pPr algn="ctr"/>
            <a:r>
              <a:rPr lang="en-IN" dirty="0"/>
              <a:t>8761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Swagger</a:t>
            </a:r>
          </a:p>
          <a:p>
            <a:pPr algn="ctr"/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E4DD0-8A59-4927-9C43-9EBDFD95EA47}"/>
              </a:ext>
            </a:extLst>
          </p:cNvPr>
          <p:cNvCxnSpPr/>
          <p:nvPr/>
        </p:nvCxnSpPr>
        <p:spPr>
          <a:xfrm>
            <a:off x="2081256" y="3955322"/>
            <a:ext cx="553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6A159680-EC49-4B47-A586-D51F00B280DE}"/>
              </a:ext>
            </a:extLst>
          </p:cNvPr>
          <p:cNvSpPr/>
          <p:nvPr/>
        </p:nvSpPr>
        <p:spPr>
          <a:xfrm>
            <a:off x="9685538" y="3666771"/>
            <a:ext cx="1250636" cy="86639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db(flights)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5FC31610-0161-458F-8227-3BD64C2C9257}"/>
              </a:ext>
            </a:extLst>
          </p:cNvPr>
          <p:cNvSpPr/>
          <p:nvPr/>
        </p:nvSpPr>
        <p:spPr>
          <a:xfrm>
            <a:off x="9614510" y="4787660"/>
            <a:ext cx="1411549" cy="93165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db(tickets)</a:t>
            </a:r>
          </a:p>
        </p:txBody>
      </p:sp>
      <p:sp>
        <p:nvSpPr>
          <p:cNvPr id="50" name="Cylinder 29">
            <a:extLst>
              <a:ext uri="{FF2B5EF4-FFF2-40B4-BE49-F238E27FC236}">
                <a16:creationId xmlns:a16="http://schemas.microsoft.com/office/drawing/2014/main" id="{6A159680-EC49-4B47-A586-D51F00B280DE}"/>
              </a:ext>
            </a:extLst>
          </p:cNvPr>
          <p:cNvSpPr/>
          <p:nvPr/>
        </p:nvSpPr>
        <p:spPr>
          <a:xfrm>
            <a:off x="9532190" y="1552755"/>
            <a:ext cx="1250830" cy="8453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db(user)</a:t>
            </a:r>
          </a:p>
        </p:txBody>
      </p:sp>
      <p:cxnSp>
        <p:nvCxnSpPr>
          <p:cNvPr id="52" name="Straight Connector 51"/>
          <p:cNvCxnSpPr>
            <a:stCxn id="41" idx="3"/>
            <a:endCxn id="50" idx="2"/>
          </p:cNvCxnSpPr>
          <p:nvPr/>
        </p:nvCxnSpPr>
        <p:spPr>
          <a:xfrm flipV="1">
            <a:off x="9143625" y="1975449"/>
            <a:ext cx="388565" cy="25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CC85E-C902-4803-9CA2-C335A53AEB59}"/>
              </a:ext>
            </a:extLst>
          </p:cNvPr>
          <p:cNvSpPr/>
          <p:nvPr/>
        </p:nvSpPr>
        <p:spPr>
          <a:xfrm>
            <a:off x="5551875" y="2135078"/>
            <a:ext cx="1589103" cy="7057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  <a:p>
            <a:pPr algn="ctr"/>
            <a:r>
              <a:rPr lang="en-IN" dirty="0"/>
              <a:t>Service</a:t>
            </a:r>
          </a:p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2D783-974F-445B-A9AB-AE08C4604F82}"/>
              </a:ext>
            </a:extLst>
          </p:cNvPr>
          <p:cNvSpPr/>
          <p:nvPr/>
        </p:nvSpPr>
        <p:spPr>
          <a:xfrm>
            <a:off x="5547437" y="3014625"/>
            <a:ext cx="1611292" cy="705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Flight Search Service</a:t>
            </a:r>
          </a:p>
          <a:p>
            <a:pPr algn="ctr"/>
            <a:r>
              <a:rPr lang="en-IN" dirty="0"/>
              <a:t>Port:8003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81472-BFD2-4488-AF53-A6D13B5C41BE}"/>
              </a:ext>
            </a:extLst>
          </p:cNvPr>
          <p:cNvSpPr/>
          <p:nvPr/>
        </p:nvSpPr>
        <p:spPr>
          <a:xfrm>
            <a:off x="5523022" y="3994986"/>
            <a:ext cx="1589103" cy="750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  <a:r>
              <a:rPr lang="en-IN" sz="1400" dirty="0"/>
              <a:t> </a:t>
            </a:r>
            <a:r>
              <a:rPr lang="en-IN" dirty="0" err="1"/>
              <a:t>microservice</a:t>
            </a:r>
            <a:endParaRPr lang="en-IN" dirty="0"/>
          </a:p>
          <a:p>
            <a:pPr algn="ctr"/>
            <a:r>
              <a:rPr lang="en-IN" dirty="0"/>
              <a:t>Port:8001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3231CE-9E86-4E79-A271-8277DB32D738}"/>
              </a:ext>
            </a:extLst>
          </p:cNvPr>
          <p:cNvCxnSpPr>
            <a:cxnSpLocks/>
          </p:cNvCxnSpPr>
          <p:nvPr/>
        </p:nvCxnSpPr>
        <p:spPr>
          <a:xfrm>
            <a:off x="3128271" y="3506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0C6784-1A97-416D-A9C8-DE40199E5FB5}"/>
              </a:ext>
            </a:extLst>
          </p:cNvPr>
          <p:cNvCxnSpPr>
            <a:cxnSpLocks/>
          </p:cNvCxnSpPr>
          <p:nvPr/>
        </p:nvCxnSpPr>
        <p:spPr>
          <a:xfrm flipV="1">
            <a:off x="3712159" y="2487966"/>
            <a:ext cx="1844155" cy="815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2C2EAD-3CE9-451F-BC97-71FD85E1009E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738793" y="3367513"/>
            <a:ext cx="1808644" cy="1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86BEF7-C345-43E5-920C-B0B36FBA5BBB}"/>
              </a:ext>
            </a:extLst>
          </p:cNvPr>
          <p:cNvCxnSpPr>
            <a:cxnSpLocks/>
          </p:cNvCxnSpPr>
          <p:nvPr/>
        </p:nvCxnSpPr>
        <p:spPr>
          <a:xfrm flipH="1" flipV="1">
            <a:off x="3728715" y="3929603"/>
            <a:ext cx="1772669" cy="23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5AFB3E-DE10-48A8-81D3-C9F521E793D7}"/>
              </a:ext>
            </a:extLst>
          </p:cNvPr>
          <p:cNvCxnSpPr>
            <a:cxnSpLocks/>
          </p:cNvCxnSpPr>
          <p:nvPr/>
        </p:nvCxnSpPr>
        <p:spPr>
          <a:xfrm flipV="1">
            <a:off x="7105467" y="2342446"/>
            <a:ext cx="905523" cy="216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D8C02D-5A08-4501-BB46-EBEE52334DF6}"/>
              </a:ext>
            </a:extLst>
          </p:cNvPr>
          <p:cNvCxnSpPr>
            <a:cxnSpLocks/>
          </p:cNvCxnSpPr>
          <p:nvPr/>
        </p:nvCxnSpPr>
        <p:spPr>
          <a:xfrm>
            <a:off x="3663332" y="4523932"/>
            <a:ext cx="1839715" cy="742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EEC7D2-3B30-4F2B-8DDC-A1AD924EE4D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112125" y="4115717"/>
            <a:ext cx="2614475" cy="25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6BAB44-831F-4881-B5A5-4829B316A3FA}"/>
              </a:ext>
            </a:extLst>
          </p:cNvPr>
          <p:cNvCxnSpPr>
            <a:cxnSpLocks/>
          </p:cNvCxnSpPr>
          <p:nvPr/>
        </p:nvCxnSpPr>
        <p:spPr>
          <a:xfrm flipV="1">
            <a:off x="7062334" y="5339752"/>
            <a:ext cx="2530130" cy="7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E131A77-FBF2-4144-9150-E44BE120AB4C}"/>
              </a:ext>
            </a:extLst>
          </p:cNvPr>
          <p:cNvSpPr/>
          <p:nvPr/>
        </p:nvSpPr>
        <p:spPr>
          <a:xfrm>
            <a:off x="7912960" y="1938863"/>
            <a:ext cx="1251752" cy="590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Service</a:t>
            </a:r>
          </a:p>
          <a:p>
            <a:pPr algn="ctr"/>
            <a:r>
              <a:rPr lang="en-IN" sz="1400" dirty="0"/>
              <a:t>Port:8001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C6168C-B6D1-4832-9DBB-017D15CD9EEA}"/>
              </a:ext>
            </a:extLst>
          </p:cNvPr>
          <p:cNvSpPr/>
          <p:nvPr/>
        </p:nvSpPr>
        <p:spPr>
          <a:xfrm>
            <a:off x="7922210" y="2695378"/>
            <a:ext cx="1263589" cy="652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Admin Service</a:t>
            </a:r>
          </a:p>
          <a:p>
            <a:pPr algn="ctr"/>
            <a:r>
              <a:rPr lang="en-IN" sz="1400" dirty="0"/>
              <a:t>Port:8001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54B241-4325-479A-80ED-16EDDA7F2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158729" y="3367513"/>
            <a:ext cx="2547896" cy="609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EF9E12-257B-4EAA-89CE-C553FF07833C}"/>
              </a:ext>
            </a:extLst>
          </p:cNvPr>
          <p:cNvCxnSpPr>
            <a:endCxn id="51" idx="1"/>
          </p:cNvCxnSpPr>
          <p:nvPr/>
        </p:nvCxnSpPr>
        <p:spPr>
          <a:xfrm>
            <a:off x="7112125" y="2686795"/>
            <a:ext cx="810085" cy="33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396E2D-3A11-4C05-8365-49F83639E168}"/>
              </a:ext>
            </a:extLst>
          </p:cNvPr>
          <p:cNvCxnSpPr>
            <a:cxnSpLocks/>
          </p:cNvCxnSpPr>
          <p:nvPr/>
        </p:nvCxnSpPr>
        <p:spPr>
          <a:xfrm flipV="1">
            <a:off x="9164712" y="3054808"/>
            <a:ext cx="470885" cy="142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D621A1-56F1-4441-8F9D-A276A03C9C8A}"/>
              </a:ext>
            </a:extLst>
          </p:cNvPr>
          <p:cNvCxnSpPr>
            <a:cxnSpLocks/>
          </p:cNvCxnSpPr>
          <p:nvPr/>
        </p:nvCxnSpPr>
        <p:spPr>
          <a:xfrm>
            <a:off x="2102343" y="3955322"/>
            <a:ext cx="553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83DA32C-9655-4C21-8724-C64197CA429E}"/>
              </a:ext>
            </a:extLst>
          </p:cNvPr>
          <p:cNvCxnSpPr>
            <a:stCxn id="49" idx="3"/>
          </p:cNvCxnSpPr>
          <p:nvPr/>
        </p:nvCxnSpPr>
        <p:spPr>
          <a:xfrm flipV="1">
            <a:off x="9164712" y="1975449"/>
            <a:ext cx="388565" cy="25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0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308</TotalTime>
  <Words>93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Subhasish Das (A4/Analyst) Case Study: Flight Booking System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Addanki  Viswani (A4/Analyst) Case Study: Agriculture Crop Deal</dc:title>
  <dc:creator>17B01A0501 VISWANI</dc:creator>
  <cp:lastModifiedBy>Das, Subhasish</cp:lastModifiedBy>
  <cp:revision>13</cp:revision>
  <dcterms:created xsi:type="dcterms:W3CDTF">2021-10-03T12:17:40Z</dcterms:created>
  <dcterms:modified xsi:type="dcterms:W3CDTF">2022-03-17T08:22:44Z</dcterms:modified>
</cp:coreProperties>
</file>