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161F6-2559-8B5A-6093-95F7386FC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EB1123-075D-8EEC-2C4A-911A241B1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E325B-CE20-BBF5-D82A-166A71DE6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C518-A587-4D0F-832F-DDBD2A9B9D46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B2DBF-6D28-A3D6-8AD2-F41849E6B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B1851-A84F-4B90-074E-48ACADE30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46AE-60F1-4A4F-84AD-5B6AEFEA0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92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E5AA-7161-6039-9C29-2C930FF05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98812A-3600-5AC4-B908-7C245AD9E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EA72E-AFAC-B787-8AB6-B5291469B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C518-A587-4D0F-832F-DDBD2A9B9D46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D0CAC-4538-6300-DF20-5B91D35A2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5EA89-D17F-6E77-5B57-6F144516F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46AE-60F1-4A4F-84AD-5B6AEFEA0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5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375C1B-E933-6482-42FC-8D0744B406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4DEBA-AE24-4BA6-5B85-DB909CF04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02B8-F753-6F86-6D1E-68EE61107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C518-A587-4D0F-832F-DDBD2A9B9D46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864F8-8D96-E8D6-7C2D-42A96A782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BA80F-CAC2-51C7-A134-8C6519597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46AE-60F1-4A4F-84AD-5B6AEFEA0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46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73251-9EE1-E1C1-5849-7EEB6877F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B118B-6CAF-BE89-86BD-B1278F6D7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516B0-31F4-E059-C5C4-BC376A0CF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C518-A587-4D0F-832F-DDBD2A9B9D46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E71FF-7380-4F90-D149-843884603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66A94-4C6B-4AE2-9A88-F4BC07DB9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46AE-60F1-4A4F-84AD-5B6AEFEA0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01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0D0EF-6B1F-078E-A5C7-F10450E6B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8A0A5-72F7-A41E-A29F-2D5B2E866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18E27-03BF-EC24-D7BA-402A8C014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C518-A587-4D0F-832F-DDBD2A9B9D46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6CC9B-6726-7294-9909-2C2F52CAD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1FCDF-DEE3-E113-23F7-43D90C7C2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46AE-60F1-4A4F-84AD-5B6AEFEA0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42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A0BF5-794B-43D2-D50A-2F8E8DD20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9EB15-D1C6-F9FE-51F8-68B74F088E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3D050-70E3-7435-D224-EB4DCFD22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0AC0F-0A93-54E1-740D-3680E202E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C518-A587-4D0F-832F-DDBD2A9B9D46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566AD-17A6-14C3-25D9-B138D2A62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C2BDE-11EB-77FD-500D-9A238D664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46AE-60F1-4A4F-84AD-5B6AEFEA0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12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DA3F9-F599-E327-76B7-BC1CB3CF7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C774F-4DF5-F34E-B273-6E2BE4822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D6876-3340-C599-4549-C6E078EEB0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E86ADF-250C-62AA-5F3A-F4E735357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F240F2-6F51-574C-1990-C94014AD47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58CE87-2F43-75B2-5EFC-D4B745508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C518-A587-4D0F-832F-DDBD2A9B9D46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C1E906-4111-8C34-456A-46265F4F5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4F55AE-AF17-96C5-A21A-8771B543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46AE-60F1-4A4F-84AD-5B6AEFEA0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0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C9E90-D3DE-0EBB-64F3-12385B309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8710A2-FE55-40B4-8A23-77B8FF128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C518-A587-4D0F-832F-DDBD2A9B9D46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4AAD40-1662-0A9D-2739-D2C59F34C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B28520-9222-D2F0-3351-9E3CF7083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46AE-60F1-4A4F-84AD-5B6AEFEA0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78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73D520-F0FF-8DA6-FE13-728B1F211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C518-A587-4D0F-832F-DDBD2A9B9D46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864528-0915-ABDA-1B4B-DC33C0D74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91142-B5F3-5BD2-DB77-5C75E84CD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46AE-60F1-4A4F-84AD-5B6AEFEA0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3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7E3AF-1C61-390A-1962-EF930851B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89534-AB08-271F-E133-44A414118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B81DC-5421-B52D-59F2-78C8FF77B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7B68E-E2FC-9D73-CF36-C835ED69D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C518-A587-4D0F-832F-DDBD2A9B9D46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29AC2-4015-8FE2-DDEB-EB376978C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105E9-234B-0132-022D-D180446E6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46AE-60F1-4A4F-84AD-5B6AEFEA0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78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E1CEE-3E89-EEC1-7557-B3B15FBA6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8D6A0A-948C-F6E9-1236-229BA38BC6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F3DCC-3804-9CB7-6400-968CE72C0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229B1-7DF5-5A5D-5012-31EA04A4E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C518-A587-4D0F-832F-DDBD2A9B9D46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5C998-0AAD-66F4-EEAC-2DF666A2B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437F0-426C-CBCB-5121-F34318573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46AE-60F1-4A4F-84AD-5B6AEFEA0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8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FC44DD-4E3B-1691-A0AA-9F41BFF0B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B3D22-22D6-92D2-6360-017BF9169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4AA76-FA81-44CB-86E5-D8E20C1B0B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0C518-A587-4D0F-832F-DDBD2A9B9D46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91D85-4BDC-6D20-2FC4-E07A67D7C5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7DBCA-8C98-4840-A9F9-C8B60CA2F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846AE-60F1-4A4F-84AD-5B6AEFEA0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5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1A2F0-7063-A8E5-F1DE-3F8511F7E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PHOENIX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27C45F-529B-5C9C-F55D-10F5229AA9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2773595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1434-F041-DFD2-256C-4EE15F3C8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Managers – Check In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7F62F-CE1C-6D12-277F-1728E417E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E5677D-9379-7C59-3EC1-74265E5CA158}"/>
              </a:ext>
            </a:extLst>
          </p:cNvPr>
          <p:cNvSpPr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ECE329-B49B-4567-4E6E-8D37331D1440}"/>
              </a:ext>
            </a:extLst>
          </p:cNvPr>
          <p:cNvSpPr txBox="1"/>
          <p:nvPr/>
        </p:nvSpPr>
        <p:spPr>
          <a:xfrm>
            <a:off x="6236034" y="2826487"/>
            <a:ext cx="3614057" cy="6531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D13DDC-FED5-8652-5556-17FEE63A48D6}"/>
              </a:ext>
            </a:extLst>
          </p:cNvPr>
          <p:cNvSpPr txBox="1"/>
          <p:nvPr/>
        </p:nvSpPr>
        <p:spPr>
          <a:xfrm>
            <a:off x="6236034" y="3599713"/>
            <a:ext cx="3614057" cy="6531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429FC4-E9D1-EA72-A4BB-565F62BF013B}"/>
              </a:ext>
            </a:extLst>
          </p:cNvPr>
          <p:cNvSpPr txBox="1"/>
          <p:nvPr/>
        </p:nvSpPr>
        <p:spPr>
          <a:xfrm>
            <a:off x="6236034" y="4384492"/>
            <a:ext cx="3614057" cy="6531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3DB3F85-EC7C-DC4D-7F60-DBEC34F555EF}"/>
              </a:ext>
            </a:extLst>
          </p:cNvPr>
          <p:cNvSpPr/>
          <p:nvPr/>
        </p:nvSpPr>
        <p:spPr>
          <a:xfrm>
            <a:off x="3755632" y="1879054"/>
            <a:ext cx="4151086" cy="65314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Managers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5E3154-35EC-2753-820D-97138176FE05}"/>
              </a:ext>
            </a:extLst>
          </p:cNvPr>
          <p:cNvSpPr txBox="1"/>
          <p:nvPr/>
        </p:nvSpPr>
        <p:spPr>
          <a:xfrm>
            <a:off x="1369016" y="2847702"/>
            <a:ext cx="415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Item 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CF0A9A-C074-60E5-C3B4-E6BB3B075080}"/>
              </a:ext>
            </a:extLst>
          </p:cNvPr>
          <p:cNvSpPr txBox="1"/>
          <p:nvPr/>
        </p:nvSpPr>
        <p:spPr>
          <a:xfrm>
            <a:off x="1369016" y="3599948"/>
            <a:ext cx="415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A1157B-B4F9-3085-0F68-87A2F0ED2DF4}"/>
              </a:ext>
            </a:extLst>
          </p:cNvPr>
          <p:cNvSpPr txBox="1"/>
          <p:nvPr/>
        </p:nvSpPr>
        <p:spPr>
          <a:xfrm>
            <a:off x="1369016" y="4383229"/>
            <a:ext cx="415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 Per Item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8E7E977-2CB4-C8C4-0176-7AF825E76D66}"/>
              </a:ext>
            </a:extLst>
          </p:cNvPr>
          <p:cNvSpPr/>
          <p:nvPr/>
        </p:nvSpPr>
        <p:spPr>
          <a:xfrm>
            <a:off x="4947138" y="5373423"/>
            <a:ext cx="1688123" cy="46775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Data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3036433-7AD5-8ADF-ABB5-EE0B4D4AA97F}"/>
              </a:ext>
            </a:extLst>
          </p:cNvPr>
          <p:cNvSpPr/>
          <p:nvPr/>
        </p:nvSpPr>
        <p:spPr>
          <a:xfrm>
            <a:off x="3802525" y="2417447"/>
            <a:ext cx="4151086" cy="4302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Add Stock Data</a:t>
            </a:r>
          </a:p>
        </p:txBody>
      </p:sp>
    </p:spTree>
    <p:extLst>
      <p:ext uri="{BB962C8B-B14F-4D97-AF65-F5344CB8AC3E}">
        <p14:creationId xmlns:p14="http://schemas.microsoft.com/office/powerpoint/2010/main" val="1492089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E90DA-86CC-B631-924E-0F5D4E72D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30B1AE-BC3F-5709-6A44-6FFE68F982B1}"/>
              </a:ext>
            </a:extLst>
          </p:cNvPr>
          <p:cNvSpPr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0B6208-F866-D5D2-5175-693957A5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Managers – Check In Page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76E26AA8-04F9-6DE5-91B8-F2256F7D01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0356273"/>
              </p:ext>
            </p:extLst>
          </p:nvPr>
        </p:nvGraphicFramePr>
        <p:xfrm>
          <a:off x="1083213" y="4118658"/>
          <a:ext cx="10058400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1359943339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042728192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878354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Item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227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063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426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shirts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74847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3F05575-EE7A-060F-EA02-DA5965B5BE7C}"/>
              </a:ext>
            </a:extLst>
          </p:cNvPr>
          <p:cNvSpPr/>
          <p:nvPr/>
        </p:nvSpPr>
        <p:spPr>
          <a:xfrm>
            <a:off x="3715657" y="1981598"/>
            <a:ext cx="4151086" cy="65314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Managers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E58EC75-CF3C-296F-BA51-6A9869A83279}"/>
              </a:ext>
            </a:extLst>
          </p:cNvPr>
          <p:cNvSpPr/>
          <p:nvPr/>
        </p:nvSpPr>
        <p:spPr>
          <a:xfrm>
            <a:off x="3715657" y="2634740"/>
            <a:ext cx="4151086" cy="53049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Stocks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29A81A6-6CF3-1EB8-8EE3-02CD3A5C68C7}"/>
              </a:ext>
            </a:extLst>
          </p:cNvPr>
          <p:cNvSpPr/>
          <p:nvPr/>
        </p:nvSpPr>
        <p:spPr>
          <a:xfrm>
            <a:off x="9453490" y="3376417"/>
            <a:ext cx="1688123" cy="46775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 All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53B3A2E-F69F-C3B3-942B-19AEB72E340B}"/>
              </a:ext>
            </a:extLst>
          </p:cNvPr>
          <p:cNvSpPr/>
          <p:nvPr/>
        </p:nvSpPr>
        <p:spPr>
          <a:xfrm>
            <a:off x="7439466" y="3374365"/>
            <a:ext cx="1688123" cy="46775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 Selected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136FC22-8338-A3C3-6C23-B49A071FA30C}"/>
              </a:ext>
            </a:extLst>
          </p:cNvPr>
          <p:cNvSpPr/>
          <p:nvPr/>
        </p:nvSpPr>
        <p:spPr>
          <a:xfrm>
            <a:off x="5425442" y="3380948"/>
            <a:ext cx="1688123" cy="46775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Refresh</a:t>
            </a:r>
          </a:p>
        </p:txBody>
      </p:sp>
    </p:spTree>
    <p:extLst>
      <p:ext uri="{BB962C8B-B14F-4D97-AF65-F5344CB8AC3E}">
        <p14:creationId xmlns:p14="http://schemas.microsoft.com/office/powerpoint/2010/main" val="1165552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93AF8-A691-55C1-2CF5-BC04B5083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Breakdown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A87DC-F828-6453-079D-1781D8B44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ED26CC-05C5-A0F6-4002-DC2E2ECAA88D}"/>
              </a:ext>
            </a:extLst>
          </p:cNvPr>
          <p:cNvSpPr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6619AF-488B-0A91-69FA-BF5A3A9D73CD}"/>
              </a:ext>
            </a:extLst>
          </p:cNvPr>
          <p:cNvSpPr txBox="1"/>
          <p:nvPr/>
        </p:nvSpPr>
        <p:spPr>
          <a:xfrm>
            <a:off x="1333081" y="2890345"/>
            <a:ext cx="4870771" cy="32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164373F-1824-2833-F9F4-BA9C0B78C7F0}"/>
              </a:ext>
            </a:extLst>
          </p:cNvPr>
          <p:cNvSpPr/>
          <p:nvPr/>
        </p:nvSpPr>
        <p:spPr>
          <a:xfrm>
            <a:off x="3715656" y="1837556"/>
            <a:ext cx="4151086" cy="65314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Sales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06DAE53-31A8-FAE7-251F-F3A9474A1FD7}"/>
              </a:ext>
            </a:extLst>
          </p:cNvPr>
          <p:cNvSpPr/>
          <p:nvPr/>
        </p:nvSpPr>
        <p:spPr>
          <a:xfrm>
            <a:off x="6393766" y="4887615"/>
            <a:ext cx="1688123" cy="46775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 Sale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49F34B9-75EC-EDAF-ADDF-FCFC2538DD5C}"/>
              </a:ext>
            </a:extLst>
          </p:cNvPr>
          <p:cNvSpPr/>
          <p:nvPr/>
        </p:nvSpPr>
        <p:spPr>
          <a:xfrm>
            <a:off x="3715656" y="2370873"/>
            <a:ext cx="4151086" cy="4302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Search Item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7B10BF4-AAAE-CB72-F33E-921DD52C7866}"/>
              </a:ext>
            </a:extLst>
          </p:cNvPr>
          <p:cNvSpPr/>
          <p:nvPr/>
        </p:nvSpPr>
        <p:spPr>
          <a:xfrm>
            <a:off x="6393766" y="2816489"/>
            <a:ext cx="1688123" cy="46775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graphicFrame>
        <p:nvGraphicFramePr>
          <p:cNvPr id="15" name="Content Placeholder 12">
            <a:extLst>
              <a:ext uri="{FF2B5EF4-FFF2-40B4-BE49-F238E27FC236}">
                <a16:creationId xmlns:a16="http://schemas.microsoft.com/office/drawing/2014/main" id="{EC758AA0-7315-7670-51FD-DE439E37AA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2253897"/>
              </p:ext>
            </p:extLst>
          </p:nvPr>
        </p:nvGraphicFramePr>
        <p:xfrm>
          <a:off x="2264898" y="3429000"/>
          <a:ext cx="7427742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75914">
                  <a:extLst>
                    <a:ext uri="{9D8B030D-6E8A-4147-A177-3AD203B41FA5}">
                      <a16:colId xmlns:a16="http://schemas.microsoft.com/office/drawing/2014/main" val="1359943339"/>
                    </a:ext>
                  </a:extLst>
                </a:gridCol>
                <a:gridCol w="2475914">
                  <a:extLst>
                    <a:ext uri="{9D8B030D-6E8A-4147-A177-3AD203B41FA5}">
                      <a16:colId xmlns:a16="http://schemas.microsoft.com/office/drawing/2014/main" val="1042728192"/>
                    </a:ext>
                  </a:extLst>
                </a:gridCol>
                <a:gridCol w="2475914">
                  <a:extLst>
                    <a:ext uri="{9D8B030D-6E8A-4147-A177-3AD203B41FA5}">
                      <a16:colId xmlns:a16="http://schemas.microsoft.com/office/drawing/2014/main" val="1878354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Item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227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06341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862543F5-697C-EFEA-3B44-53FA4233C772}"/>
              </a:ext>
            </a:extLst>
          </p:cNvPr>
          <p:cNvSpPr txBox="1"/>
          <p:nvPr/>
        </p:nvSpPr>
        <p:spPr>
          <a:xfrm>
            <a:off x="1333081" y="4967540"/>
            <a:ext cx="487077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Enter Number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7136DD-1BDA-54E2-F0C6-1AF43F561645}"/>
              </a:ext>
            </a:extLst>
          </p:cNvPr>
          <p:cNvSpPr txBox="1"/>
          <p:nvPr/>
        </p:nvSpPr>
        <p:spPr>
          <a:xfrm>
            <a:off x="1333081" y="4518283"/>
            <a:ext cx="415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Quantity Of Searched Item To Sell</a:t>
            </a:r>
          </a:p>
        </p:txBody>
      </p:sp>
    </p:spTree>
    <p:extLst>
      <p:ext uri="{BB962C8B-B14F-4D97-AF65-F5344CB8AC3E}">
        <p14:creationId xmlns:p14="http://schemas.microsoft.com/office/powerpoint/2010/main" val="750986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8930E-FA68-AD07-93AD-5570FA30BA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CA9C4-EF29-3699-5AE2-64271F3C2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Breakdown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70EA2-8FA7-7436-5BDB-5023E5553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B0DB88-B807-C6A0-FEC5-F2DBB6D863C1}"/>
              </a:ext>
            </a:extLst>
          </p:cNvPr>
          <p:cNvSpPr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91F96F8-2046-9832-B001-0533FCB2EDCF}"/>
              </a:ext>
            </a:extLst>
          </p:cNvPr>
          <p:cNvSpPr/>
          <p:nvPr/>
        </p:nvSpPr>
        <p:spPr>
          <a:xfrm>
            <a:off x="3715656" y="1837556"/>
            <a:ext cx="4151086" cy="65314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Sales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3AD1309-2A53-E993-A403-64B7AF0223FD}"/>
              </a:ext>
            </a:extLst>
          </p:cNvPr>
          <p:cNvSpPr/>
          <p:nvPr/>
        </p:nvSpPr>
        <p:spPr>
          <a:xfrm>
            <a:off x="3715656" y="2370873"/>
            <a:ext cx="4151086" cy="4302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Search Item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37EFAC3-A8F4-B9B7-1BF4-53D9DBFDEEDA}"/>
              </a:ext>
            </a:extLst>
          </p:cNvPr>
          <p:cNvSpPr/>
          <p:nvPr/>
        </p:nvSpPr>
        <p:spPr>
          <a:xfrm>
            <a:off x="9453490" y="3376417"/>
            <a:ext cx="1688123" cy="46775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 All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56B3B3-81FD-0580-EE6A-6ACA07411516}"/>
              </a:ext>
            </a:extLst>
          </p:cNvPr>
          <p:cNvSpPr/>
          <p:nvPr/>
        </p:nvSpPr>
        <p:spPr>
          <a:xfrm>
            <a:off x="7439466" y="3374365"/>
            <a:ext cx="1688123" cy="46775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 Sale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71410C2-E45C-1FCA-CABA-447DABC2BEC5}"/>
              </a:ext>
            </a:extLst>
          </p:cNvPr>
          <p:cNvSpPr/>
          <p:nvPr/>
        </p:nvSpPr>
        <p:spPr>
          <a:xfrm>
            <a:off x="5425442" y="3380948"/>
            <a:ext cx="1688123" cy="46775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Refresh</a:t>
            </a:r>
          </a:p>
        </p:txBody>
      </p:sp>
      <p:graphicFrame>
        <p:nvGraphicFramePr>
          <p:cNvPr id="19" name="Content Placeholder 12">
            <a:extLst>
              <a:ext uri="{FF2B5EF4-FFF2-40B4-BE49-F238E27FC236}">
                <a16:creationId xmlns:a16="http://schemas.microsoft.com/office/drawing/2014/main" id="{8E523DAE-007A-DA8E-FDD1-E5A0D7208A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5408832"/>
              </p:ext>
            </p:extLst>
          </p:nvPr>
        </p:nvGraphicFramePr>
        <p:xfrm>
          <a:off x="1083213" y="4118658"/>
          <a:ext cx="10058400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1359943339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042728192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878354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Item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227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063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426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shirts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74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460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94</Words>
  <Application>Microsoft Office PowerPoint</Application>
  <PresentationFormat>Widescreen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PHOENIX</vt:lpstr>
      <vt:lpstr>Managers – Check In Page</vt:lpstr>
      <vt:lpstr>Managers – Check In Page</vt:lpstr>
      <vt:lpstr>Sales Breakdown Page</vt:lpstr>
      <vt:lpstr>Sales Breakdown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PHOENIX</dc:title>
  <dc:creator>Berclay Manani</dc:creator>
  <cp:lastModifiedBy>Berclay Manani</cp:lastModifiedBy>
  <cp:revision>5</cp:revision>
  <dcterms:created xsi:type="dcterms:W3CDTF">2024-02-27T11:55:18Z</dcterms:created>
  <dcterms:modified xsi:type="dcterms:W3CDTF">2024-02-27T12:27:58Z</dcterms:modified>
</cp:coreProperties>
</file>