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1" r:id="rId6"/>
    <p:sldId id="259" r:id="rId7"/>
    <p:sldId id="260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8F684-1B25-488E-BB60-EC4389630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6000" dirty="0"/>
              <a:t>Boya estática para el monitoreo de variables en un entorno marino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E95C6-207E-4AE9-9578-80D131E14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3" y="4652672"/>
            <a:ext cx="8045373" cy="742279"/>
          </a:xfrm>
        </p:spPr>
        <p:txBody>
          <a:bodyPr>
            <a:noAutofit/>
          </a:bodyPr>
          <a:lstStyle/>
          <a:p>
            <a:r>
              <a:rPr lang="es-MX" sz="1800" dirty="0"/>
              <a:t>Presenta:</a:t>
            </a:r>
          </a:p>
          <a:p>
            <a:r>
              <a:rPr lang="es-MX" sz="1800" dirty="0"/>
              <a:t>González  de león Brenda Lourdes</a:t>
            </a:r>
          </a:p>
          <a:p>
            <a:r>
              <a:rPr lang="es-MX" sz="1800" dirty="0"/>
              <a:t>Mora </a:t>
            </a:r>
            <a:r>
              <a:rPr lang="es-MX" sz="1800" dirty="0" err="1"/>
              <a:t>alvarez</a:t>
            </a:r>
            <a:r>
              <a:rPr lang="es-MX" sz="1800" dirty="0"/>
              <a:t> </a:t>
            </a:r>
            <a:r>
              <a:rPr lang="es-MX" sz="1800" dirty="0" err="1"/>
              <a:t>erik</a:t>
            </a:r>
            <a:r>
              <a:rPr lang="es-MX" sz="1800" dirty="0"/>
              <a:t> Alberto</a:t>
            </a:r>
          </a:p>
          <a:p>
            <a:endParaRPr lang="es-MX" sz="1800" dirty="0"/>
          </a:p>
          <a:p>
            <a:r>
              <a:rPr lang="es-MX" sz="1800" dirty="0"/>
              <a:t>Asesor:</a:t>
            </a:r>
          </a:p>
          <a:p>
            <a:r>
              <a:rPr lang="es-MX" sz="1800" dirty="0"/>
              <a:t>Verde romero Daniel </a:t>
            </a:r>
            <a:r>
              <a:rPr lang="es-MX" sz="1800" dirty="0" err="1"/>
              <a:t>alfonso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45862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796FF-4CCF-4E11-9E50-0516CD19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Localización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D926A-8F47-4132-847E-8A9A9C0DE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255691"/>
            <a:ext cx="10178322" cy="3593591"/>
          </a:xfrm>
        </p:spPr>
        <p:txBody>
          <a:bodyPr/>
          <a:lstStyle/>
          <a:p>
            <a:r>
              <a:rPr lang="es-MX" dirty="0"/>
              <a:t>La localización se obtiene mediante los datos que son tomados del modulo GPS, basándose en la latitud y longitud para obtener la ubicación del dispositivo.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619CAA-2FDC-427F-B930-84B6FB97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57" y="2063839"/>
            <a:ext cx="10934164" cy="45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67BDC-D306-4852-A06C-E669DFBA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de la comunicación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3E8024-959D-4697-BA23-8C6F6DEF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915" y="1874517"/>
            <a:ext cx="6550170" cy="46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2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CED2F1-898D-4302-A43F-28B58924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08" y="1983044"/>
            <a:ext cx="10068384" cy="28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3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A850A-D05F-4893-BF75-7380572D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Servicio de </a:t>
            </a:r>
            <a:r>
              <a:rPr lang="es-MX" dirty="0" err="1"/>
              <a:t>sigfox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4B83CF-74F2-4B13-8E54-3B4FCEB3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33" y="1242812"/>
            <a:ext cx="10178322" cy="3593591"/>
          </a:xfrm>
        </p:spPr>
        <p:txBody>
          <a:bodyPr/>
          <a:lstStyle/>
          <a:p>
            <a:r>
              <a:rPr lang="es-MX" dirty="0"/>
              <a:t>Los datos que son tomados de los sensores, son encapsulados para ser enviados en un mensaje con tamaño de 12 bytes.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71593F-E576-4D22-B5C3-3AB8C5C1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39" y="2142189"/>
            <a:ext cx="9588321" cy="448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3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B69BD-2696-435F-8BEF-978EE61D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Cobertura de </a:t>
            </a:r>
            <a:r>
              <a:rPr lang="es-MX" dirty="0" err="1"/>
              <a:t>sigfox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2618FD-4E4E-445E-AE09-70BF4B9AD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632205"/>
            <a:ext cx="10178322" cy="3593591"/>
          </a:xfrm>
        </p:spPr>
        <p:txBody>
          <a:bodyPr/>
          <a:lstStyle/>
          <a:p>
            <a:r>
              <a:rPr lang="es-MX" dirty="0"/>
              <a:t>La cobertura que ofrece el servicio de </a:t>
            </a:r>
            <a:r>
              <a:rPr lang="es-MX" dirty="0" err="1"/>
              <a:t>Sigfox</a:t>
            </a:r>
            <a:r>
              <a:rPr lang="es-MX" dirty="0"/>
              <a:t> es de 15-30 KM, la boya estará ubicada a no mas de 5 KM.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823F9A-E918-4758-9162-320EAF74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667" y="2057329"/>
            <a:ext cx="8835786" cy="459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62EB0-062C-4CA4-B572-AA4DDDA5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E54DAB-DE1C-4720-8E4A-BE4DE494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461" y="1128451"/>
            <a:ext cx="10178322" cy="3593591"/>
          </a:xfrm>
        </p:spPr>
        <p:txBody>
          <a:bodyPr/>
          <a:lstStyle/>
          <a:p>
            <a:r>
              <a:rPr lang="es-MX" dirty="0"/>
              <a:t>La base de datos, consta de 3 tablas en las cuales son almacenados los datos que son enviados desde la placa, y configurados en el </a:t>
            </a:r>
            <a:r>
              <a:rPr lang="es-MX" dirty="0" err="1"/>
              <a:t>Callback</a:t>
            </a:r>
            <a:r>
              <a:rPr lang="es-MX" dirty="0"/>
              <a:t> del </a:t>
            </a:r>
            <a:r>
              <a:rPr lang="es-MX" dirty="0" err="1"/>
              <a:t>backend</a:t>
            </a:r>
            <a:r>
              <a:rPr lang="es-MX" dirty="0"/>
              <a:t> de </a:t>
            </a:r>
            <a:r>
              <a:rPr lang="es-MX" dirty="0" err="1"/>
              <a:t>sifgox</a:t>
            </a:r>
            <a:r>
              <a:rPr lang="es-MX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FBFDFD-7AF1-4B9F-BBB8-9326F8D4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5672021"/>
            <a:ext cx="7411484" cy="7906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7D905FF-0513-460D-85D6-7DB1811C9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8" y="1889138"/>
            <a:ext cx="5792008" cy="23053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723E759-D087-4B7D-8390-D6E1CE986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490" y="4402007"/>
            <a:ext cx="7716327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6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0B920-EAEC-4492-8465-A076FF86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8D865-2655-4FC2-9001-2A847736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493978"/>
            <a:ext cx="10178322" cy="3593591"/>
          </a:xfrm>
        </p:spPr>
        <p:txBody>
          <a:bodyPr/>
          <a:lstStyle/>
          <a:p>
            <a:r>
              <a:rPr lang="es-MX" dirty="0"/>
              <a:t>En la aplicación web, el usuario que inicio sesión podrá ver de forma grafica todos los datos enviados desde el dispositivo, en diferentes vistas, mediante graficas y tablas.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5F730A-8CC8-43EA-A7B2-A3C3B6CC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20" y="2614410"/>
            <a:ext cx="3582063" cy="27496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F1E082-61C6-4ED5-AD72-6ADA8845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45" y="3030914"/>
            <a:ext cx="7936940" cy="369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52692B-1F39-4E41-BC65-938F4546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54" y="58214"/>
            <a:ext cx="7182503" cy="32599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622F40-1C83-438F-BE7D-FA274D4E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211" y="3429000"/>
            <a:ext cx="7585657" cy="33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7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75ED1-A9AF-44C9-9BE8-F328A74B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Exportación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019ACB-0020-47EE-9E4D-A6EC5FAD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62" y="1306555"/>
            <a:ext cx="9798676" cy="52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6083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162</TotalTime>
  <Words>186</Words>
  <Application>Microsoft Office PowerPoint</Application>
  <PresentationFormat>Panorámica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Distintivo</vt:lpstr>
      <vt:lpstr>Boya estática para el monitoreo de variables en un entorno marino</vt:lpstr>
      <vt:lpstr>Arquitectura de la comunicación</vt:lpstr>
      <vt:lpstr>Presentación de PowerPoint</vt:lpstr>
      <vt:lpstr>Servicio de sigfox</vt:lpstr>
      <vt:lpstr>Cobertura de sigfox</vt:lpstr>
      <vt:lpstr>Base de datos</vt:lpstr>
      <vt:lpstr>Aplicación web</vt:lpstr>
      <vt:lpstr>Presentación de PowerPoint</vt:lpstr>
      <vt:lpstr>Exportación de datos</vt:lpstr>
      <vt:lpstr>Localización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Boya estática para el monitoreo de variables en un entorno marino</dc:title>
  <dc:creator>Beto</dc:creator>
  <cp:lastModifiedBy>Beto</cp:lastModifiedBy>
  <cp:revision>12</cp:revision>
  <dcterms:created xsi:type="dcterms:W3CDTF">2021-06-21T01:57:09Z</dcterms:created>
  <dcterms:modified xsi:type="dcterms:W3CDTF">2021-06-25T19:29:39Z</dcterms:modified>
</cp:coreProperties>
</file>