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Dosis"/>
      <p:regular r:id="rId14"/>
      <p:bold r:id="rId15"/>
    </p:embeddedFont>
    <p:embeddedFont>
      <p:font typeface="Open Sans"/>
      <p:regular r:id="rId16"/>
      <p:bold r:id="rId17"/>
      <p:italic r:id="rId18"/>
      <p:boldItalic r:id="rId19"/>
    </p:embeddedFont>
    <p:embeddedFont>
      <p:font typeface="Alegrey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Alegreya-regular.fntdata"/><Relationship Id="rId11" Type="http://schemas.openxmlformats.org/officeDocument/2006/relationships/slide" Target="slides/slide7.xml"/><Relationship Id="rId22" Type="http://schemas.openxmlformats.org/officeDocument/2006/relationships/font" Target="fonts/Alegreya-italic.fntdata"/><Relationship Id="rId10" Type="http://schemas.openxmlformats.org/officeDocument/2006/relationships/slide" Target="slides/slide6.xml"/><Relationship Id="rId21" Type="http://schemas.openxmlformats.org/officeDocument/2006/relationships/font" Target="fonts/Alegreya-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Alegrey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Dosis-bold.fntdata"/><Relationship Id="rId14" Type="http://schemas.openxmlformats.org/officeDocument/2006/relationships/font" Target="fonts/Dosis-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4C5C64"/>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44575" y="766625"/>
            <a:ext cx="9188700" cy="2510100"/>
          </a:xfrm>
          <a:prstGeom prst="rect">
            <a:avLst/>
          </a:prstGeom>
        </p:spPr>
        <p:txBody>
          <a:bodyPr anchorCtr="0" anchor="b" bIns="91425" lIns="91425" rIns="91425" tIns="91425"/>
          <a:lstStyle>
            <a:lvl1pPr lvl="0" algn="ctr">
              <a:spcBef>
                <a:spcPts val="0"/>
              </a:spcBef>
              <a:buClr>
                <a:srgbClr val="FFFFFF"/>
              </a:buClr>
              <a:buSzPct val="100000"/>
              <a:buFont typeface="Dosis"/>
              <a:defRPr b="1" sz="8000">
                <a:solidFill>
                  <a:srgbClr val="FFFFFF"/>
                </a:solidFill>
                <a:latin typeface="Dosis"/>
                <a:ea typeface="Dosis"/>
                <a:cs typeface="Dosis"/>
                <a:sym typeface="Dosis"/>
              </a:defRPr>
            </a:lvl1pPr>
            <a:lvl2pPr lvl="1" algn="ctr">
              <a:spcBef>
                <a:spcPts val="0"/>
              </a:spcBef>
              <a:buClr>
                <a:srgbClr val="FFFFFF"/>
              </a:buClr>
              <a:buSzPct val="100000"/>
              <a:defRPr sz="5200">
                <a:solidFill>
                  <a:srgbClr val="FFFFFF"/>
                </a:solidFill>
              </a:defRPr>
            </a:lvl2pPr>
            <a:lvl3pPr lvl="2" algn="ctr">
              <a:spcBef>
                <a:spcPts val="0"/>
              </a:spcBef>
              <a:buClr>
                <a:srgbClr val="FFFFFF"/>
              </a:buClr>
              <a:buSzPct val="100000"/>
              <a:defRPr sz="5200">
                <a:solidFill>
                  <a:srgbClr val="FFFFFF"/>
                </a:solidFill>
              </a:defRPr>
            </a:lvl3pPr>
            <a:lvl4pPr lvl="3" algn="ctr">
              <a:spcBef>
                <a:spcPts val="0"/>
              </a:spcBef>
              <a:buClr>
                <a:srgbClr val="FFFFFF"/>
              </a:buClr>
              <a:buSzPct val="100000"/>
              <a:defRPr sz="5200">
                <a:solidFill>
                  <a:srgbClr val="FFFFFF"/>
                </a:solidFill>
              </a:defRPr>
            </a:lvl4pPr>
            <a:lvl5pPr lvl="4" algn="ctr">
              <a:spcBef>
                <a:spcPts val="0"/>
              </a:spcBef>
              <a:buClr>
                <a:srgbClr val="FFFFFF"/>
              </a:buClr>
              <a:buSzPct val="100000"/>
              <a:defRPr sz="5200">
                <a:solidFill>
                  <a:srgbClr val="FFFFFF"/>
                </a:solidFill>
              </a:defRPr>
            </a:lvl5pPr>
            <a:lvl6pPr lvl="5" algn="ctr">
              <a:spcBef>
                <a:spcPts val="0"/>
              </a:spcBef>
              <a:buClr>
                <a:srgbClr val="FFFFFF"/>
              </a:buClr>
              <a:buSzPct val="100000"/>
              <a:defRPr sz="5200">
                <a:solidFill>
                  <a:srgbClr val="FFFFFF"/>
                </a:solidFill>
              </a:defRPr>
            </a:lvl6pPr>
            <a:lvl7pPr lvl="6" algn="ctr">
              <a:spcBef>
                <a:spcPts val="0"/>
              </a:spcBef>
              <a:buClr>
                <a:srgbClr val="FFFFFF"/>
              </a:buClr>
              <a:buSzPct val="100000"/>
              <a:defRPr sz="5200">
                <a:solidFill>
                  <a:srgbClr val="FFFFFF"/>
                </a:solidFill>
              </a:defRPr>
            </a:lvl7pPr>
            <a:lvl8pPr lvl="7" algn="ctr">
              <a:spcBef>
                <a:spcPts val="0"/>
              </a:spcBef>
              <a:buClr>
                <a:srgbClr val="FFFFFF"/>
              </a:buClr>
              <a:buSzPct val="100000"/>
              <a:defRPr sz="5200">
                <a:solidFill>
                  <a:srgbClr val="FFFFFF"/>
                </a:solidFill>
              </a:defRPr>
            </a:lvl8pPr>
            <a:lvl9pPr lvl="8" algn="ctr">
              <a:spcBef>
                <a:spcPts val="0"/>
              </a:spcBef>
              <a:buClr>
                <a:srgbClr val="FFFFFF"/>
              </a:buClr>
              <a:buSzPct val="100000"/>
              <a:defRPr sz="5200">
                <a:solidFill>
                  <a:srgbClr val="FFFFFF"/>
                </a:solidFill>
              </a:defRPr>
            </a:lvl9pPr>
          </a:lstStyle>
          <a:p/>
        </p:txBody>
      </p:sp>
      <p:sp>
        <p:nvSpPr>
          <p:cNvPr id="11" name="Shape 11"/>
          <p:cNvSpPr txBox="1"/>
          <p:nvPr>
            <p:ph idx="1" type="subTitle"/>
          </p:nvPr>
        </p:nvSpPr>
        <p:spPr>
          <a:xfrm>
            <a:off x="311700" y="3276600"/>
            <a:ext cx="8520600" cy="636600"/>
          </a:xfrm>
          <a:prstGeom prst="rect">
            <a:avLst/>
          </a:prstGeom>
        </p:spPr>
        <p:txBody>
          <a:bodyPr anchorCtr="0" anchor="t" bIns="91425" lIns="91425" rIns="91425" tIns="91425"/>
          <a:lstStyle>
            <a:lvl1pPr lv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1pPr>
            <a:lvl2pPr lvl="1"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2pPr>
            <a:lvl3pPr lvl="2"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3pPr>
            <a:lvl4pPr lvl="3"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4pPr>
            <a:lvl5pPr lvl="4"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5pPr>
            <a:lvl6pPr lvl="5"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6pPr>
            <a:lvl7pPr lvl="6"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7pPr>
            <a:lvl8pPr lvl="7"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8pPr>
            <a:lvl9pPr lvl="8"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5" name="Shape 85"/>
        <p:cNvGrpSpPr/>
        <p:nvPr/>
      </p:nvGrpSpPr>
      <p:grpSpPr>
        <a:xfrm>
          <a:off x="0" y="0"/>
          <a:ext cx="0" cy="0"/>
          <a:chOff x="0" y="0"/>
          <a:chExt cx="0" cy="0"/>
        </a:xfrm>
      </p:grpSpPr>
      <p:sp>
        <p:nvSpPr>
          <p:cNvPr id="86" name="Shape 8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87" name="Shape 8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88" name="Shape 8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89" name="Shape 8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1" name="Shape 91"/>
        <p:cNvGrpSpPr/>
        <p:nvPr/>
      </p:nvGrpSpPr>
      <p:grpSpPr>
        <a:xfrm>
          <a:off x="0" y="0"/>
          <a:ext cx="0" cy="0"/>
          <a:chOff x="0" y="0"/>
          <a:chExt cx="0" cy="0"/>
        </a:xfrm>
      </p:grpSpPr>
      <p:sp>
        <p:nvSpPr>
          <p:cNvPr id="92" name="Shape 9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93" name="Shape 9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4" name="Shape 94"/>
        <p:cNvGrpSpPr/>
        <p:nvPr/>
      </p:nvGrpSpPr>
      <p:grpSpPr>
        <a:xfrm>
          <a:off x="0" y="0"/>
          <a:ext cx="0" cy="0"/>
          <a:chOff x="0" y="0"/>
          <a:chExt cx="0" cy="0"/>
        </a:xfrm>
      </p:grpSpPr>
      <p:sp>
        <p:nvSpPr>
          <p:cNvPr id="95" name="Shape 95"/>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666666"/>
                </a:solidFill>
                <a:latin typeface="Open Sans"/>
                <a:ea typeface="Open Sans"/>
                <a:cs typeface="Open Sans"/>
                <a:sym typeface="Open Sans"/>
              </a:rPr>
              <a:t>freegoogleslidestemplates.com</a:t>
            </a:r>
          </a:p>
        </p:txBody>
      </p:sp>
      <p:sp>
        <p:nvSpPr>
          <p:cNvPr id="96" name="Shape 96"/>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Clr>
                <a:srgbClr val="666666"/>
              </a:buClr>
              <a:buSzPct val="100000"/>
              <a:buFont typeface="Dosis"/>
              <a:defRPr sz="12500">
                <a:solidFill>
                  <a:srgbClr val="666666"/>
                </a:solidFill>
                <a:latin typeface="Dosis"/>
                <a:ea typeface="Dosis"/>
                <a:cs typeface="Dosis"/>
                <a:sym typeface="Dosis"/>
              </a:defRPr>
            </a:lvl1pPr>
            <a:lvl2pPr lvl="1" algn="ctr">
              <a:spcBef>
                <a:spcPts val="0"/>
              </a:spcBef>
              <a:buSzPct val="100000"/>
              <a:buFont typeface="Dosis"/>
              <a:defRPr sz="12500">
                <a:latin typeface="Dosis"/>
                <a:ea typeface="Dosis"/>
                <a:cs typeface="Dosis"/>
                <a:sym typeface="Dosis"/>
              </a:defRPr>
            </a:lvl2pPr>
            <a:lvl3pPr lvl="2" algn="ctr">
              <a:spcBef>
                <a:spcPts val="0"/>
              </a:spcBef>
              <a:buSzPct val="100000"/>
              <a:buFont typeface="Dosis"/>
              <a:defRPr sz="12500">
                <a:latin typeface="Dosis"/>
                <a:ea typeface="Dosis"/>
                <a:cs typeface="Dosis"/>
                <a:sym typeface="Dosis"/>
              </a:defRPr>
            </a:lvl3pPr>
            <a:lvl4pPr lvl="3" algn="ctr">
              <a:spcBef>
                <a:spcPts val="0"/>
              </a:spcBef>
              <a:buSzPct val="100000"/>
              <a:buFont typeface="Dosis"/>
              <a:defRPr sz="12500">
                <a:latin typeface="Dosis"/>
                <a:ea typeface="Dosis"/>
                <a:cs typeface="Dosis"/>
                <a:sym typeface="Dosis"/>
              </a:defRPr>
            </a:lvl4pPr>
            <a:lvl5pPr lvl="4" algn="ctr">
              <a:spcBef>
                <a:spcPts val="0"/>
              </a:spcBef>
              <a:buSzPct val="100000"/>
              <a:buFont typeface="Dosis"/>
              <a:defRPr sz="12500">
                <a:latin typeface="Dosis"/>
                <a:ea typeface="Dosis"/>
                <a:cs typeface="Dosis"/>
                <a:sym typeface="Dosis"/>
              </a:defRPr>
            </a:lvl5pPr>
            <a:lvl6pPr lvl="5" algn="ctr">
              <a:spcBef>
                <a:spcPts val="0"/>
              </a:spcBef>
              <a:buSzPct val="100000"/>
              <a:buFont typeface="Dosis"/>
              <a:defRPr sz="12500">
                <a:latin typeface="Dosis"/>
                <a:ea typeface="Dosis"/>
                <a:cs typeface="Dosis"/>
                <a:sym typeface="Dosis"/>
              </a:defRPr>
            </a:lvl6pPr>
            <a:lvl7pPr lvl="6" algn="ctr">
              <a:spcBef>
                <a:spcPts val="0"/>
              </a:spcBef>
              <a:buSzPct val="100000"/>
              <a:buFont typeface="Dosis"/>
              <a:defRPr sz="12500">
                <a:latin typeface="Dosis"/>
                <a:ea typeface="Dosis"/>
                <a:cs typeface="Dosis"/>
                <a:sym typeface="Dosis"/>
              </a:defRPr>
            </a:lvl7pPr>
            <a:lvl8pPr lvl="7" algn="ctr">
              <a:spcBef>
                <a:spcPts val="0"/>
              </a:spcBef>
              <a:buSzPct val="100000"/>
              <a:buFont typeface="Dosis"/>
              <a:defRPr sz="12500">
                <a:latin typeface="Dosis"/>
                <a:ea typeface="Dosis"/>
                <a:cs typeface="Dosis"/>
                <a:sym typeface="Dosis"/>
              </a:defRPr>
            </a:lvl8pPr>
            <a:lvl9pPr lvl="8" algn="ctr">
              <a:spcBef>
                <a:spcPts val="0"/>
              </a:spcBef>
              <a:buSzPct val="100000"/>
              <a:buFont typeface="Dosis"/>
              <a:defRPr sz="12500">
                <a:latin typeface="Dosis"/>
                <a:ea typeface="Dosis"/>
                <a:cs typeface="Dosis"/>
                <a:sym typeface="Dosis"/>
              </a:defRPr>
            </a:lvl9pPr>
          </a:lstStyle>
          <a:p/>
        </p:txBody>
      </p:sp>
      <p:sp>
        <p:nvSpPr>
          <p:cNvPr id="97" name="Shape 97"/>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buFont typeface="Open Sans"/>
              <a:defRPr>
                <a:latin typeface="Open Sans"/>
                <a:ea typeface="Open Sans"/>
                <a:cs typeface="Open Sans"/>
                <a:sym typeface="Open Sans"/>
              </a:defRPr>
            </a:lvl1pPr>
            <a:lvl2pPr lvl="1" algn="ctr">
              <a:spcBef>
                <a:spcPts val="0"/>
              </a:spcBef>
              <a:buFont typeface="Open Sans"/>
              <a:defRPr>
                <a:latin typeface="Open Sans"/>
                <a:ea typeface="Open Sans"/>
                <a:cs typeface="Open Sans"/>
                <a:sym typeface="Open Sans"/>
              </a:defRPr>
            </a:lvl2pPr>
            <a:lvl3pPr lvl="2" algn="ctr">
              <a:spcBef>
                <a:spcPts val="0"/>
              </a:spcBef>
              <a:buFont typeface="Open Sans"/>
              <a:defRPr>
                <a:latin typeface="Open Sans"/>
                <a:ea typeface="Open Sans"/>
                <a:cs typeface="Open Sans"/>
                <a:sym typeface="Open Sans"/>
              </a:defRPr>
            </a:lvl3pPr>
            <a:lvl4pPr lvl="3" algn="ctr">
              <a:spcBef>
                <a:spcPts val="0"/>
              </a:spcBef>
              <a:buFont typeface="Open Sans"/>
              <a:defRPr>
                <a:latin typeface="Open Sans"/>
                <a:ea typeface="Open Sans"/>
                <a:cs typeface="Open Sans"/>
                <a:sym typeface="Open Sans"/>
              </a:defRPr>
            </a:lvl4pPr>
            <a:lvl5pPr lvl="4" algn="ctr">
              <a:spcBef>
                <a:spcPts val="0"/>
              </a:spcBef>
              <a:buFont typeface="Open Sans"/>
              <a:defRPr>
                <a:latin typeface="Open Sans"/>
                <a:ea typeface="Open Sans"/>
                <a:cs typeface="Open Sans"/>
                <a:sym typeface="Open Sans"/>
              </a:defRPr>
            </a:lvl5pPr>
            <a:lvl6pPr lvl="5" algn="ctr">
              <a:spcBef>
                <a:spcPts val="0"/>
              </a:spcBef>
              <a:buFont typeface="Open Sans"/>
              <a:defRPr>
                <a:latin typeface="Open Sans"/>
                <a:ea typeface="Open Sans"/>
                <a:cs typeface="Open Sans"/>
                <a:sym typeface="Open Sans"/>
              </a:defRPr>
            </a:lvl6pPr>
            <a:lvl7pPr lvl="6" algn="ctr">
              <a:spcBef>
                <a:spcPts val="0"/>
              </a:spcBef>
              <a:buFont typeface="Open Sans"/>
              <a:defRPr>
                <a:latin typeface="Open Sans"/>
                <a:ea typeface="Open Sans"/>
                <a:cs typeface="Open Sans"/>
                <a:sym typeface="Open Sans"/>
              </a:defRPr>
            </a:lvl7pPr>
            <a:lvl8pPr lvl="7" algn="ctr">
              <a:spcBef>
                <a:spcPts val="0"/>
              </a:spcBef>
              <a:buFont typeface="Open Sans"/>
              <a:defRPr>
                <a:latin typeface="Open Sans"/>
                <a:ea typeface="Open Sans"/>
                <a:cs typeface="Open Sans"/>
                <a:sym typeface="Open Sans"/>
              </a:defRPr>
            </a:lvl8pPr>
            <a:lvl9pPr lvl="8" algn="ctr">
              <a:spcBef>
                <a:spcPts val="0"/>
              </a:spcBef>
              <a:buFont typeface="Open Sans"/>
              <a:defRPr>
                <a:latin typeface="Open Sans"/>
                <a:ea typeface="Open Sans"/>
                <a:cs typeface="Open Sans"/>
                <a:sym typeface="Open Sans"/>
              </a:defRPr>
            </a:lvl9pPr>
          </a:lstStyle>
          <a:p/>
        </p:txBody>
      </p:sp>
      <p:sp>
        <p:nvSpPr>
          <p:cNvPr id="98" name="Shape 98"/>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100" name="Shape 100"/>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n" sz="1300">
                <a:solidFill>
                  <a:srgbClr val="FFFFFF"/>
                </a:solidFill>
              </a:rPr>
              <a:t>‹#›</a:t>
            </a:fld>
          </a:p>
        </p:txBody>
      </p:sp>
      <p:grpSp>
        <p:nvGrpSpPr>
          <p:cNvPr id="101" name="Shape 101"/>
          <p:cNvGrpSpPr/>
          <p:nvPr/>
        </p:nvGrpSpPr>
        <p:grpSpPr>
          <a:xfrm>
            <a:off x="197970" y="4683258"/>
            <a:ext cx="297191" cy="365407"/>
            <a:chOff x="2149550" y="2870305"/>
            <a:chExt cx="378394" cy="465249"/>
          </a:xfrm>
        </p:grpSpPr>
        <p:sp>
          <p:nvSpPr>
            <p:cNvPr id="102" name="Shape 102"/>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03" name="Shape 103"/>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04" name="Shape 104"/>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05" name="Shape 105"/>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n" sz="800" u="none" cap="none" strike="noStrike">
                  <a:solidFill>
                    <a:srgbClr val="FFFFFF"/>
                  </a:solidFill>
                  <a:latin typeface="Open Sans"/>
                  <a:ea typeface="Open Sans"/>
                  <a:cs typeface="Open Sans"/>
                  <a:sym typeface="Open Sans"/>
                </a:rPr>
                <a:t>FGST</a:t>
              </a:r>
            </a:p>
          </p:txBody>
        </p:sp>
      </p:grpSp>
      <p:sp>
        <p:nvSpPr>
          <p:cNvPr id="106" name="Shape 106"/>
          <p:cNvSpPr txBox="1"/>
          <p:nvPr>
            <p:ph idx="2"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107" name="Shape 107"/>
          <p:cNvSpPr txBox="1"/>
          <p:nvPr>
            <p:ph idx="3"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8" name="Shape 108"/>
        <p:cNvGrpSpPr/>
        <p:nvPr/>
      </p:nvGrpSpPr>
      <p:grpSpPr>
        <a:xfrm>
          <a:off x="0" y="0"/>
          <a:ext cx="0" cy="0"/>
          <a:chOff x="0" y="0"/>
          <a:chExt cx="0" cy="0"/>
        </a:xfrm>
      </p:grpSpPr>
      <p:sp>
        <p:nvSpPr>
          <p:cNvPr id="109" name="Shape 10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Really Blank">
    <p:spTree>
      <p:nvGrpSpPr>
        <p:cNvPr id="110" name="Shape 11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_slide">
    <p:bg>
      <p:bgPr>
        <a:noFill/>
      </p:bgPr>
    </p:bg>
    <p:spTree>
      <p:nvGrpSpPr>
        <p:cNvPr id="111" name="Shape 111"/>
        <p:cNvGrpSpPr/>
        <p:nvPr/>
      </p:nvGrpSpPr>
      <p:grpSpPr>
        <a:xfrm>
          <a:off x="0" y="0"/>
          <a:ext cx="0" cy="0"/>
          <a:chOff x="0" y="0"/>
          <a:chExt cx="0" cy="0"/>
        </a:xfrm>
      </p:grpSpPr>
      <p:sp>
        <p:nvSpPr>
          <p:cNvPr id="112" name="Shape 11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300">
                <a:solidFill>
                  <a:schemeClr val="dk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e">
    <p:spTree>
      <p:nvGrpSpPr>
        <p:cNvPr id="13" name="Shape 13"/>
        <p:cNvGrpSpPr/>
        <p:nvPr/>
      </p:nvGrpSpPr>
      <p:grpSpPr>
        <a:xfrm>
          <a:off x="0" y="0"/>
          <a:ext cx="0" cy="0"/>
          <a:chOff x="0" y="0"/>
          <a:chExt cx="0" cy="0"/>
        </a:xfrm>
      </p:grpSpPr>
      <p:sp>
        <p:nvSpPr>
          <p:cNvPr id="14" name="Shape 14"/>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15" name="Shape 15"/>
          <p:cNvSpPr txBox="1"/>
          <p:nvPr>
            <p:ph idx="1" type="subTitle"/>
          </p:nvPr>
        </p:nvSpPr>
        <p:spPr>
          <a:xfrm>
            <a:off x="2249850" y="606800"/>
            <a:ext cx="4644300" cy="244800"/>
          </a:xfrm>
          <a:prstGeom prst="rect">
            <a:avLst/>
          </a:prstGeom>
        </p:spPr>
        <p:txBody>
          <a:bodyPr anchorCtr="0" anchor="t" bIns="91425" lIns="91425" rIns="91425" tIns="91425"/>
          <a:lstStyle>
            <a:lvl1pPr lvl="0" algn="ctr">
              <a:spcBef>
                <a:spcPts val="0"/>
              </a:spcBef>
              <a:buNone/>
              <a:defRPr sz="1600">
                <a:latin typeface="Open Sans"/>
                <a:ea typeface="Open Sans"/>
                <a:cs typeface="Open Sans"/>
                <a:sym typeface="Open Sans"/>
              </a:defRPr>
            </a:lvl1pPr>
            <a:lvl2pPr lvl="1" algn="ctr">
              <a:spcBef>
                <a:spcPts val="0"/>
              </a:spcBef>
              <a:buNone/>
              <a:defRPr sz="1600">
                <a:latin typeface="Open Sans"/>
                <a:ea typeface="Open Sans"/>
                <a:cs typeface="Open Sans"/>
                <a:sym typeface="Open Sans"/>
              </a:defRPr>
            </a:lvl2pPr>
            <a:lvl3pPr lvl="2" algn="ctr">
              <a:spcBef>
                <a:spcPts val="0"/>
              </a:spcBef>
              <a:buNone/>
              <a:defRPr sz="1600">
                <a:latin typeface="Open Sans"/>
                <a:ea typeface="Open Sans"/>
                <a:cs typeface="Open Sans"/>
                <a:sym typeface="Open Sans"/>
              </a:defRPr>
            </a:lvl3pPr>
            <a:lvl4pPr lvl="3" algn="ctr">
              <a:spcBef>
                <a:spcPts val="0"/>
              </a:spcBef>
              <a:buNone/>
              <a:defRPr sz="1600">
                <a:latin typeface="Open Sans"/>
                <a:ea typeface="Open Sans"/>
                <a:cs typeface="Open Sans"/>
                <a:sym typeface="Open Sans"/>
              </a:defRPr>
            </a:lvl4pPr>
            <a:lvl5pPr lvl="4" algn="ctr">
              <a:spcBef>
                <a:spcPts val="0"/>
              </a:spcBef>
              <a:buNone/>
              <a:defRPr sz="1600">
                <a:latin typeface="Open Sans"/>
                <a:ea typeface="Open Sans"/>
                <a:cs typeface="Open Sans"/>
                <a:sym typeface="Open Sans"/>
              </a:defRPr>
            </a:lvl5pPr>
            <a:lvl6pPr lvl="5" algn="ctr">
              <a:spcBef>
                <a:spcPts val="0"/>
              </a:spcBef>
              <a:buNone/>
              <a:defRPr sz="1600">
                <a:latin typeface="Open Sans"/>
                <a:ea typeface="Open Sans"/>
                <a:cs typeface="Open Sans"/>
                <a:sym typeface="Open Sans"/>
              </a:defRPr>
            </a:lvl6pPr>
            <a:lvl7pPr lvl="6" algn="ctr">
              <a:spcBef>
                <a:spcPts val="0"/>
              </a:spcBef>
              <a:buNone/>
              <a:defRPr sz="1600">
                <a:latin typeface="Open Sans"/>
                <a:ea typeface="Open Sans"/>
                <a:cs typeface="Open Sans"/>
                <a:sym typeface="Open Sans"/>
              </a:defRPr>
            </a:lvl7pPr>
            <a:lvl8pPr lvl="7" algn="ctr">
              <a:spcBef>
                <a:spcPts val="0"/>
              </a:spcBef>
              <a:buNone/>
              <a:defRPr sz="1600">
                <a:latin typeface="Open Sans"/>
                <a:ea typeface="Open Sans"/>
                <a:cs typeface="Open Sans"/>
                <a:sym typeface="Open Sans"/>
              </a:defRPr>
            </a:lvl8pPr>
            <a:lvl9pPr lvl="8" algn="ctr">
              <a:spcBef>
                <a:spcPts val="0"/>
              </a:spcBef>
              <a:buNone/>
              <a:defRPr sz="1600">
                <a:latin typeface="Open Sans"/>
                <a:ea typeface="Open Sans"/>
                <a:cs typeface="Open Sans"/>
                <a:sym typeface="Open Sans"/>
              </a:defRPr>
            </a:lvl9pPr>
          </a:lstStyle>
          <a:p/>
        </p:txBody>
      </p:sp>
      <p:sp>
        <p:nvSpPr>
          <p:cNvPr id="16" name="Shape 16"/>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18" name="Shape 18"/>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algn="ctr">
              <a:spcBef>
                <a:spcPts val="0"/>
              </a:spcBef>
              <a:buNone/>
            </a:pPr>
            <a:fld id="{00000000-1234-1234-1234-123412341234}" type="slidenum">
              <a:rPr lang="en" sz="1300">
                <a:solidFill>
                  <a:srgbClr val="FFFFFF"/>
                </a:solidFill>
              </a:rPr>
              <a:t>‹#›</a:t>
            </a:fld>
          </a:p>
        </p:txBody>
      </p:sp>
      <p:sp>
        <p:nvSpPr>
          <p:cNvPr id="19" name="Shape 19"/>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666666"/>
                </a:solidFill>
                <a:latin typeface="Open Sans"/>
                <a:ea typeface="Open Sans"/>
                <a:cs typeface="Open Sans"/>
                <a:sym typeface="Open Sans"/>
              </a:rPr>
              <a:t>freegoogleslidestemplates.com</a:t>
            </a:r>
          </a:p>
        </p:txBody>
      </p:sp>
      <p:grpSp>
        <p:nvGrpSpPr>
          <p:cNvPr id="20" name="Shape 20"/>
          <p:cNvGrpSpPr/>
          <p:nvPr/>
        </p:nvGrpSpPr>
        <p:grpSpPr>
          <a:xfrm>
            <a:off x="197970" y="4683258"/>
            <a:ext cx="297191" cy="365407"/>
            <a:chOff x="2149550" y="2870305"/>
            <a:chExt cx="378394" cy="465249"/>
          </a:xfrm>
        </p:grpSpPr>
        <p:sp>
          <p:nvSpPr>
            <p:cNvPr id="21" name="Shape 21"/>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22" name="Shape 22"/>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23" name="Shape 23"/>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24" name="Shape 24"/>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n" sz="800" u="none" cap="none" strike="noStrike">
                  <a:solidFill>
                    <a:srgbClr val="FFFFFF"/>
                  </a:solidFill>
                  <a:latin typeface="Open Sans"/>
                  <a:ea typeface="Open Sans"/>
                  <a:cs typeface="Open Sans"/>
                  <a:sym typeface="Open Sans"/>
                </a:rPr>
                <a:t>FGST</a:t>
              </a: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Right">
    <p:spTree>
      <p:nvGrpSpPr>
        <p:cNvPr id="25" name="Shape 25"/>
        <p:cNvGrpSpPr/>
        <p:nvPr/>
      </p:nvGrpSpPr>
      <p:grpSpPr>
        <a:xfrm>
          <a:off x="0" y="0"/>
          <a:ext cx="0" cy="0"/>
          <a:chOff x="0" y="0"/>
          <a:chExt cx="0" cy="0"/>
        </a:xfrm>
      </p:grpSpPr>
      <p:sp>
        <p:nvSpPr>
          <p:cNvPr id="26" name="Shape 26"/>
          <p:cNvSpPr txBox="1"/>
          <p:nvPr>
            <p:ph type="title"/>
          </p:nvPr>
        </p:nvSpPr>
        <p:spPr>
          <a:xfrm>
            <a:off x="4563000" y="34100"/>
            <a:ext cx="39054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27" name="Shape 27"/>
          <p:cNvSpPr txBox="1"/>
          <p:nvPr>
            <p:ph idx="1" type="subTitle"/>
          </p:nvPr>
        </p:nvSpPr>
        <p:spPr>
          <a:xfrm>
            <a:off x="4563150" y="606800"/>
            <a:ext cx="39054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
        <p:nvSpPr>
          <p:cNvPr id="28" name="Shape 28"/>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30" name="Shape 30"/>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n" sz="1300">
                <a:solidFill>
                  <a:srgbClr val="FFFFFF"/>
                </a:solidFill>
              </a:rPr>
              <a:t>‹#›</a:t>
            </a:fld>
          </a:p>
        </p:txBody>
      </p:sp>
      <p:sp>
        <p:nvSpPr>
          <p:cNvPr id="31" name="Shape 31"/>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666666"/>
                </a:solidFill>
                <a:latin typeface="Open Sans"/>
                <a:ea typeface="Open Sans"/>
                <a:cs typeface="Open Sans"/>
                <a:sym typeface="Open Sans"/>
              </a:rPr>
              <a:t>freegoogleslidestemplates.com</a:t>
            </a:r>
          </a:p>
        </p:txBody>
      </p:sp>
      <p:grpSp>
        <p:nvGrpSpPr>
          <p:cNvPr id="32" name="Shape 32"/>
          <p:cNvGrpSpPr/>
          <p:nvPr/>
        </p:nvGrpSpPr>
        <p:grpSpPr>
          <a:xfrm>
            <a:off x="197970" y="4683258"/>
            <a:ext cx="297191" cy="365407"/>
            <a:chOff x="2149550" y="2870305"/>
            <a:chExt cx="378394" cy="465249"/>
          </a:xfrm>
        </p:grpSpPr>
        <p:sp>
          <p:nvSpPr>
            <p:cNvPr id="33" name="Shape 33"/>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34" name="Shape 34"/>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35" name="Shape 35"/>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36" name="Shape 36"/>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n" sz="800" u="none" cap="none" strike="noStrike">
                  <a:solidFill>
                    <a:srgbClr val="FFFFFF"/>
                  </a:solidFill>
                  <a:latin typeface="Open Sans"/>
                  <a:ea typeface="Open Sans"/>
                  <a:cs typeface="Open Sans"/>
                  <a:sym typeface="Open Sans"/>
                </a:rPr>
                <a:t>FGST</a:t>
              </a: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7" name="Shape 37"/>
        <p:cNvGrpSpPr/>
        <p:nvPr/>
      </p:nvGrpSpPr>
      <p:grpSpPr>
        <a:xfrm>
          <a:off x="0" y="0"/>
          <a:ext cx="0" cy="0"/>
          <a:chOff x="0" y="0"/>
          <a:chExt cx="0" cy="0"/>
        </a:xfrm>
      </p:grpSpPr>
      <p:sp>
        <p:nvSpPr>
          <p:cNvPr id="38" name="Shape 38"/>
          <p:cNvSpPr txBox="1"/>
          <p:nvPr>
            <p:ph type="title"/>
          </p:nvPr>
        </p:nvSpPr>
        <p:spPr>
          <a:xfrm>
            <a:off x="311700" y="2150850"/>
            <a:ext cx="8520600" cy="841800"/>
          </a:xfrm>
          <a:prstGeom prst="rect">
            <a:avLst/>
          </a:prstGeom>
        </p:spPr>
        <p:txBody>
          <a:bodyPr anchorCtr="0" anchor="ctr" bIns="91425" lIns="91425" rIns="91425" tIns="91425"/>
          <a:lstStyle>
            <a:lvl1pPr indent="-69850" lvl="0" marL="0" marR="0" rtl="0" algn="ctr">
              <a:lnSpc>
                <a:spcPct val="100000"/>
              </a:lnSpc>
              <a:spcBef>
                <a:spcPts val="0"/>
              </a:spcBef>
              <a:spcAft>
                <a:spcPts val="0"/>
              </a:spcAft>
              <a:buSzPct val="70588"/>
              <a:defRPr b="1" sz="5100">
                <a:solidFill>
                  <a:srgbClr val="666666"/>
                </a:solidFill>
                <a:latin typeface="Dosis"/>
                <a:ea typeface="Dosis"/>
                <a:cs typeface="Dosis"/>
                <a:sym typeface="Dosis"/>
              </a:defRPr>
            </a:lvl1pPr>
            <a:lvl2pPr lvl="1" algn="ctr">
              <a:spcBef>
                <a:spcPts val="0"/>
              </a:spcBef>
              <a:buSzPct val="100000"/>
              <a:defRPr sz="4900"/>
            </a:lvl2pPr>
            <a:lvl3pPr lvl="2" algn="ctr">
              <a:spcBef>
                <a:spcPts val="0"/>
              </a:spcBef>
              <a:buSzPct val="100000"/>
              <a:defRPr sz="4900"/>
            </a:lvl3pPr>
            <a:lvl4pPr lvl="3" algn="ctr">
              <a:spcBef>
                <a:spcPts val="0"/>
              </a:spcBef>
              <a:buSzPct val="100000"/>
              <a:defRPr sz="4900"/>
            </a:lvl4pPr>
            <a:lvl5pPr lvl="4" algn="ctr">
              <a:spcBef>
                <a:spcPts val="0"/>
              </a:spcBef>
              <a:buSzPct val="100000"/>
              <a:defRPr sz="4900"/>
            </a:lvl5pPr>
            <a:lvl6pPr lvl="5" algn="ctr">
              <a:spcBef>
                <a:spcPts val="0"/>
              </a:spcBef>
              <a:buSzPct val="100000"/>
              <a:defRPr sz="4900"/>
            </a:lvl6pPr>
            <a:lvl7pPr lvl="6" algn="ctr">
              <a:spcBef>
                <a:spcPts val="0"/>
              </a:spcBef>
              <a:buSzPct val="100000"/>
              <a:defRPr sz="4900"/>
            </a:lvl7pPr>
            <a:lvl8pPr lvl="7" algn="ctr">
              <a:spcBef>
                <a:spcPts val="0"/>
              </a:spcBef>
              <a:buSzPct val="100000"/>
              <a:defRPr sz="4900"/>
            </a:lvl8pPr>
            <a:lvl9pPr lvl="8" algn="ctr">
              <a:spcBef>
                <a:spcPts val="0"/>
              </a:spcBef>
              <a:buSzPct val="100000"/>
              <a:defRPr sz="4900"/>
            </a:lvl9pPr>
          </a:lstStyle>
          <a:p/>
        </p:txBody>
      </p:sp>
      <p:sp>
        <p:nvSpPr>
          <p:cNvPr id="39" name="Shape 39"/>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40" name="Shape 40"/>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n" sz="1300">
                <a:solidFill>
                  <a:srgbClr val="FFFFFF"/>
                </a:solidFill>
              </a:rPr>
              <a:t>‹#›</a:t>
            </a:fld>
          </a:p>
        </p:txBody>
      </p:sp>
      <p:sp>
        <p:nvSpPr>
          <p:cNvPr id="42" name="Shape 42"/>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666666"/>
                </a:solidFill>
                <a:latin typeface="Open Sans"/>
                <a:ea typeface="Open Sans"/>
                <a:cs typeface="Open Sans"/>
                <a:sym typeface="Open Sans"/>
              </a:rPr>
              <a:t>freegoogleslidestemplates.com</a:t>
            </a:r>
          </a:p>
        </p:txBody>
      </p:sp>
      <p:grpSp>
        <p:nvGrpSpPr>
          <p:cNvPr id="43" name="Shape 43"/>
          <p:cNvGrpSpPr/>
          <p:nvPr/>
        </p:nvGrpSpPr>
        <p:grpSpPr>
          <a:xfrm>
            <a:off x="197970" y="4683258"/>
            <a:ext cx="297191" cy="365407"/>
            <a:chOff x="2149550" y="2870305"/>
            <a:chExt cx="378394" cy="465249"/>
          </a:xfrm>
        </p:grpSpPr>
        <p:sp>
          <p:nvSpPr>
            <p:cNvPr id="44" name="Shape 44"/>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45" name="Shape 45"/>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46" name="Shape 46"/>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47" name="Shape 47"/>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n" sz="800" u="none" cap="none" strike="noStrike">
                  <a:solidFill>
                    <a:srgbClr val="FFFFFF"/>
                  </a:solidFill>
                  <a:latin typeface="Open Sans"/>
                  <a:ea typeface="Open Sans"/>
                  <a:cs typeface="Open Sans"/>
                  <a:sym typeface="Open Sans"/>
                </a:rPr>
                <a:t>FGST</a:t>
              </a: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8" name="Shape 48"/>
        <p:cNvGrpSpPr/>
        <p:nvPr/>
      </p:nvGrpSpPr>
      <p:grpSpPr>
        <a:xfrm>
          <a:off x="0" y="0"/>
          <a:ext cx="0" cy="0"/>
          <a:chOff x="0" y="0"/>
          <a:chExt cx="0" cy="0"/>
        </a:xfrm>
      </p:grpSpPr>
      <p:sp>
        <p:nvSpPr>
          <p:cNvPr id="49" name="Shape 49"/>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666666"/>
                </a:solidFill>
                <a:latin typeface="Open Sans"/>
                <a:ea typeface="Open Sans"/>
                <a:cs typeface="Open Sans"/>
                <a:sym typeface="Open Sans"/>
              </a:rPr>
              <a:t>freegoogleslidestemplates.com</a:t>
            </a:r>
          </a:p>
        </p:txBody>
      </p:sp>
      <p:sp>
        <p:nvSpPr>
          <p:cNvPr id="50" name="Shape 50"/>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Font typeface="Open Sans"/>
              <a:defRPr>
                <a:latin typeface="Open Sans"/>
                <a:ea typeface="Open Sans"/>
                <a:cs typeface="Open Sans"/>
                <a:sym typeface="Open Sans"/>
              </a:defRPr>
            </a:lvl1pPr>
            <a:lvl2pPr lvl="1">
              <a:spcBef>
                <a:spcPts val="0"/>
              </a:spcBef>
              <a:buFont typeface="Open Sans"/>
              <a:defRPr>
                <a:latin typeface="Open Sans"/>
                <a:ea typeface="Open Sans"/>
                <a:cs typeface="Open Sans"/>
                <a:sym typeface="Open Sans"/>
              </a:defRPr>
            </a:lvl2pPr>
            <a:lvl3pPr lvl="2">
              <a:spcBef>
                <a:spcPts val="0"/>
              </a:spcBef>
              <a:buFont typeface="Open Sans"/>
              <a:defRPr>
                <a:latin typeface="Open Sans"/>
                <a:ea typeface="Open Sans"/>
                <a:cs typeface="Open Sans"/>
                <a:sym typeface="Open Sans"/>
              </a:defRPr>
            </a:lvl3pPr>
            <a:lvl4pPr lvl="3">
              <a:spcBef>
                <a:spcPts val="0"/>
              </a:spcBef>
              <a:buFont typeface="Open Sans"/>
              <a:defRPr>
                <a:latin typeface="Open Sans"/>
                <a:ea typeface="Open Sans"/>
                <a:cs typeface="Open Sans"/>
                <a:sym typeface="Open Sans"/>
              </a:defRPr>
            </a:lvl4pPr>
            <a:lvl5pPr lvl="4">
              <a:spcBef>
                <a:spcPts val="0"/>
              </a:spcBef>
              <a:buFont typeface="Open Sans"/>
              <a:defRPr>
                <a:latin typeface="Open Sans"/>
                <a:ea typeface="Open Sans"/>
                <a:cs typeface="Open Sans"/>
                <a:sym typeface="Open Sans"/>
              </a:defRPr>
            </a:lvl5pPr>
            <a:lvl6pPr lvl="5">
              <a:spcBef>
                <a:spcPts val="0"/>
              </a:spcBef>
              <a:buFont typeface="Open Sans"/>
              <a:defRPr>
                <a:latin typeface="Open Sans"/>
                <a:ea typeface="Open Sans"/>
                <a:cs typeface="Open Sans"/>
                <a:sym typeface="Open Sans"/>
              </a:defRPr>
            </a:lvl6pPr>
            <a:lvl7pPr lvl="6">
              <a:spcBef>
                <a:spcPts val="0"/>
              </a:spcBef>
              <a:buFont typeface="Open Sans"/>
              <a:defRPr>
                <a:latin typeface="Open Sans"/>
                <a:ea typeface="Open Sans"/>
                <a:cs typeface="Open Sans"/>
                <a:sym typeface="Open Sans"/>
              </a:defRPr>
            </a:lvl7pPr>
            <a:lvl8pPr lvl="7">
              <a:spcBef>
                <a:spcPts val="0"/>
              </a:spcBef>
              <a:buFont typeface="Open Sans"/>
              <a:defRPr>
                <a:latin typeface="Open Sans"/>
                <a:ea typeface="Open Sans"/>
                <a:cs typeface="Open Sans"/>
                <a:sym typeface="Open Sans"/>
              </a:defRPr>
            </a:lvl8pPr>
            <a:lvl9pPr lvl="8">
              <a:spcBef>
                <a:spcPts val="0"/>
              </a:spcBef>
              <a:buFont typeface="Open Sans"/>
              <a:defRPr>
                <a:latin typeface="Open Sans"/>
                <a:ea typeface="Open Sans"/>
                <a:cs typeface="Open Sans"/>
                <a:sym typeface="Open Sans"/>
              </a:defRPr>
            </a:lvl9pPr>
          </a:lstStyle>
          <a:p/>
        </p:txBody>
      </p:sp>
      <p:sp>
        <p:nvSpPr>
          <p:cNvPr id="51" name="Shape 51"/>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n" sz="1300">
                <a:solidFill>
                  <a:srgbClr val="FFFFFF"/>
                </a:solidFill>
              </a:rPr>
              <a:t>‹#›</a:t>
            </a:fld>
          </a:p>
        </p:txBody>
      </p:sp>
      <p:grpSp>
        <p:nvGrpSpPr>
          <p:cNvPr id="54" name="Shape 54"/>
          <p:cNvGrpSpPr/>
          <p:nvPr/>
        </p:nvGrpSpPr>
        <p:grpSpPr>
          <a:xfrm>
            <a:off x="197970" y="4683258"/>
            <a:ext cx="297191" cy="365407"/>
            <a:chOff x="2149550" y="2870305"/>
            <a:chExt cx="378394" cy="465249"/>
          </a:xfrm>
        </p:grpSpPr>
        <p:sp>
          <p:nvSpPr>
            <p:cNvPr id="55" name="Shape 55"/>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56" name="Shape 56"/>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57" name="Shape 57"/>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58" name="Shape 58"/>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n" sz="800" u="none" cap="none" strike="noStrike">
                  <a:solidFill>
                    <a:srgbClr val="FFFFFF"/>
                  </a:solidFill>
                  <a:latin typeface="Open Sans"/>
                  <a:ea typeface="Open Sans"/>
                  <a:cs typeface="Open Sans"/>
                  <a:sym typeface="Open Sans"/>
                </a:rPr>
                <a:t>FGST</a:t>
              </a:r>
            </a:p>
          </p:txBody>
        </p:sp>
      </p:grpSp>
      <p:sp>
        <p:nvSpPr>
          <p:cNvPr id="59" name="Shape 59"/>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60" name="Shape 60"/>
          <p:cNvSpPr txBox="1"/>
          <p:nvPr>
            <p:ph idx="2"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1" name="Shape 61"/>
        <p:cNvGrpSpPr/>
        <p:nvPr/>
      </p:nvGrpSpPr>
      <p:grpSpPr>
        <a:xfrm>
          <a:off x="0" y="0"/>
          <a:ext cx="0" cy="0"/>
          <a:chOff x="0" y="0"/>
          <a:chExt cx="0" cy="0"/>
        </a:xfrm>
      </p:grpSpPr>
      <p:sp>
        <p:nvSpPr>
          <p:cNvPr id="62" name="Shape 6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buFont typeface="Open Sans"/>
              <a:defRPr sz="1400">
                <a:latin typeface="Open Sans"/>
                <a:ea typeface="Open Sans"/>
                <a:cs typeface="Open Sans"/>
                <a:sym typeface="Open Sans"/>
              </a:defRPr>
            </a:lvl1pPr>
            <a:lvl2pPr lvl="1">
              <a:spcBef>
                <a:spcPts val="0"/>
              </a:spcBef>
              <a:buSzPct val="100000"/>
              <a:buFont typeface="Open Sans"/>
              <a:defRPr sz="1200">
                <a:latin typeface="Open Sans"/>
                <a:ea typeface="Open Sans"/>
                <a:cs typeface="Open Sans"/>
                <a:sym typeface="Open Sans"/>
              </a:defRPr>
            </a:lvl2pPr>
            <a:lvl3pPr lvl="2">
              <a:spcBef>
                <a:spcPts val="0"/>
              </a:spcBef>
              <a:buSzPct val="100000"/>
              <a:buFont typeface="Open Sans"/>
              <a:defRPr sz="1200">
                <a:latin typeface="Open Sans"/>
                <a:ea typeface="Open Sans"/>
                <a:cs typeface="Open Sans"/>
                <a:sym typeface="Open Sans"/>
              </a:defRPr>
            </a:lvl3pPr>
            <a:lvl4pPr lvl="3">
              <a:spcBef>
                <a:spcPts val="0"/>
              </a:spcBef>
              <a:buSzPct val="100000"/>
              <a:buFont typeface="Open Sans"/>
              <a:defRPr sz="1200">
                <a:latin typeface="Open Sans"/>
                <a:ea typeface="Open Sans"/>
                <a:cs typeface="Open Sans"/>
                <a:sym typeface="Open Sans"/>
              </a:defRPr>
            </a:lvl4pPr>
            <a:lvl5pPr lvl="4">
              <a:spcBef>
                <a:spcPts val="0"/>
              </a:spcBef>
              <a:buSzPct val="100000"/>
              <a:buFont typeface="Open Sans"/>
              <a:defRPr sz="1200">
                <a:latin typeface="Open Sans"/>
                <a:ea typeface="Open Sans"/>
                <a:cs typeface="Open Sans"/>
                <a:sym typeface="Open Sans"/>
              </a:defRPr>
            </a:lvl5pPr>
            <a:lvl6pPr lvl="5">
              <a:spcBef>
                <a:spcPts val="0"/>
              </a:spcBef>
              <a:buSzPct val="100000"/>
              <a:buFont typeface="Open Sans"/>
              <a:defRPr sz="1200">
                <a:latin typeface="Open Sans"/>
                <a:ea typeface="Open Sans"/>
                <a:cs typeface="Open Sans"/>
                <a:sym typeface="Open Sans"/>
              </a:defRPr>
            </a:lvl6pPr>
            <a:lvl7pPr lvl="6">
              <a:spcBef>
                <a:spcPts val="0"/>
              </a:spcBef>
              <a:buSzPct val="100000"/>
              <a:buFont typeface="Open Sans"/>
              <a:defRPr sz="1200">
                <a:latin typeface="Open Sans"/>
                <a:ea typeface="Open Sans"/>
                <a:cs typeface="Open Sans"/>
                <a:sym typeface="Open Sans"/>
              </a:defRPr>
            </a:lvl7pPr>
            <a:lvl8pPr lvl="7">
              <a:spcBef>
                <a:spcPts val="0"/>
              </a:spcBef>
              <a:buSzPct val="100000"/>
              <a:buFont typeface="Open Sans"/>
              <a:defRPr sz="1200">
                <a:latin typeface="Open Sans"/>
                <a:ea typeface="Open Sans"/>
                <a:cs typeface="Open Sans"/>
                <a:sym typeface="Open Sans"/>
              </a:defRPr>
            </a:lvl8pPr>
            <a:lvl9pPr lvl="8">
              <a:spcBef>
                <a:spcPts val="0"/>
              </a:spcBef>
              <a:buSzPct val="100000"/>
              <a:buFont typeface="Open Sans"/>
              <a:defRPr sz="1200">
                <a:latin typeface="Open Sans"/>
                <a:ea typeface="Open Sans"/>
                <a:cs typeface="Open Sans"/>
                <a:sym typeface="Open Sans"/>
              </a:defRPr>
            </a:lvl9pPr>
          </a:lstStyle>
          <a:p/>
        </p:txBody>
      </p:sp>
      <p:sp>
        <p:nvSpPr>
          <p:cNvPr id="63" name="Shape 6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buFont typeface="Open Sans"/>
              <a:defRPr sz="1400">
                <a:latin typeface="Open Sans"/>
                <a:ea typeface="Open Sans"/>
                <a:cs typeface="Open Sans"/>
                <a:sym typeface="Open Sans"/>
              </a:defRPr>
            </a:lvl1pPr>
            <a:lvl2pPr lvl="1">
              <a:spcBef>
                <a:spcPts val="0"/>
              </a:spcBef>
              <a:buSzPct val="100000"/>
              <a:buFont typeface="Open Sans"/>
              <a:defRPr sz="1200">
                <a:latin typeface="Open Sans"/>
                <a:ea typeface="Open Sans"/>
                <a:cs typeface="Open Sans"/>
                <a:sym typeface="Open Sans"/>
              </a:defRPr>
            </a:lvl2pPr>
            <a:lvl3pPr lvl="2">
              <a:spcBef>
                <a:spcPts val="0"/>
              </a:spcBef>
              <a:buSzPct val="100000"/>
              <a:buFont typeface="Open Sans"/>
              <a:defRPr sz="1200">
                <a:latin typeface="Open Sans"/>
                <a:ea typeface="Open Sans"/>
                <a:cs typeface="Open Sans"/>
                <a:sym typeface="Open Sans"/>
              </a:defRPr>
            </a:lvl3pPr>
            <a:lvl4pPr lvl="3">
              <a:spcBef>
                <a:spcPts val="0"/>
              </a:spcBef>
              <a:buSzPct val="100000"/>
              <a:buFont typeface="Open Sans"/>
              <a:defRPr sz="1200">
                <a:latin typeface="Open Sans"/>
                <a:ea typeface="Open Sans"/>
                <a:cs typeface="Open Sans"/>
                <a:sym typeface="Open Sans"/>
              </a:defRPr>
            </a:lvl4pPr>
            <a:lvl5pPr lvl="4">
              <a:spcBef>
                <a:spcPts val="0"/>
              </a:spcBef>
              <a:buSzPct val="100000"/>
              <a:buFont typeface="Open Sans"/>
              <a:defRPr sz="1200">
                <a:latin typeface="Open Sans"/>
                <a:ea typeface="Open Sans"/>
                <a:cs typeface="Open Sans"/>
                <a:sym typeface="Open Sans"/>
              </a:defRPr>
            </a:lvl5pPr>
            <a:lvl6pPr lvl="5">
              <a:spcBef>
                <a:spcPts val="0"/>
              </a:spcBef>
              <a:buSzPct val="100000"/>
              <a:buFont typeface="Open Sans"/>
              <a:defRPr sz="1200">
                <a:latin typeface="Open Sans"/>
                <a:ea typeface="Open Sans"/>
                <a:cs typeface="Open Sans"/>
                <a:sym typeface="Open Sans"/>
              </a:defRPr>
            </a:lvl6pPr>
            <a:lvl7pPr lvl="6">
              <a:spcBef>
                <a:spcPts val="0"/>
              </a:spcBef>
              <a:buSzPct val="100000"/>
              <a:buFont typeface="Open Sans"/>
              <a:defRPr sz="1200">
                <a:latin typeface="Open Sans"/>
                <a:ea typeface="Open Sans"/>
                <a:cs typeface="Open Sans"/>
                <a:sym typeface="Open Sans"/>
              </a:defRPr>
            </a:lvl7pPr>
            <a:lvl8pPr lvl="7">
              <a:spcBef>
                <a:spcPts val="0"/>
              </a:spcBef>
              <a:buSzPct val="100000"/>
              <a:buFont typeface="Open Sans"/>
              <a:defRPr sz="1200">
                <a:latin typeface="Open Sans"/>
                <a:ea typeface="Open Sans"/>
                <a:cs typeface="Open Sans"/>
                <a:sym typeface="Open Sans"/>
              </a:defRPr>
            </a:lvl8pPr>
            <a:lvl9pPr lvl="8">
              <a:spcBef>
                <a:spcPts val="0"/>
              </a:spcBef>
              <a:buSzPct val="100000"/>
              <a:buFont typeface="Open Sans"/>
              <a:defRPr sz="1200">
                <a:latin typeface="Open Sans"/>
                <a:ea typeface="Open Sans"/>
                <a:cs typeface="Open Sans"/>
                <a:sym typeface="Open Sans"/>
              </a:defRPr>
            </a:lvl9pPr>
          </a:lstStyle>
          <a:p/>
        </p:txBody>
      </p:sp>
      <p:sp>
        <p:nvSpPr>
          <p:cNvPr id="64" name="Shape 64"/>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666666"/>
                </a:solidFill>
                <a:latin typeface="Open Sans"/>
                <a:ea typeface="Open Sans"/>
                <a:cs typeface="Open Sans"/>
                <a:sym typeface="Open Sans"/>
              </a:rPr>
              <a:t>freegoogleslidestemplates.com</a:t>
            </a:r>
          </a:p>
        </p:txBody>
      </p:sp>
      <p:sp>
        <p:nvSpPr>
          <p:cNvPr id="65" name="Shape 65"/>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67" name="Shape 67"/>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n" sz="1300">
                <a:solidFill>
                  <a:srgbClr val="FFFFFF"/>
                </a:solidFill>
              </a:rPr>
              <a:t>‹#›</a:t>
            </a:fld>
          </a:p>
        </p:txBody>
      </p:sp>
      <p:grpSp>
        <p:nvGrpSpPr>
          <p:cNvPr id="68" name="Shape 68"/>
          <p:cNvGrpSpPr/>
          <p:nvPr/>
        </p:nvGrpSpPr>
        <p:grpSpPr>
          <a:xfrm>
            <a:off x="197970" y="4683258"/>
            <a:ext cx="297191" cy="365407"/>
            <a:chOff x="2149550" y="2870305"/>
            <a:chExt cx="378394" cy="465249"/>
          </a:xfrm>
        </p:grpSpPr>
        <p:sp>
          <p:nvSpPr>
            <p:cNvPr id="69" name="Shape 69"/>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70" name="Shape 70"/>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71" name="Shape 71"/>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72" name="Shape 72"/>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n" sz="800" u="none" cap="none" strike="noStrike">
                  <a:solidFill>
                    <a:srgbClr val="FFFFFF"/>
                  </a:solidFill>
                  <a:latin typeface="Open Sans"/>
                  <a:ea typeface="Open Sans"/>
                  <a:cs typeface="Open Sans"/>
                  <a:sym typeface="Open Sans"/>
                </a:rPr>
                <a:t>FGST</a:t>
              </a:r>
            </a:p>
          </p:txBody>
        </p:sp>
      </p:grpSp>
      <p:sp>
        <p:nvSpPr>
          <p:cNvPr id="73" name="Shape 73"/>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74" name="Shape 74"/>
          <p:cNvSpPr txBox="1"/>
          <p:nvPr>
            <p:ph idx="3"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7" name="Shape 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8" name="Shape 78"/>
        <p:cNvGrpSpPr/>
        <p:nvPr/>
      </p:nvGrpSpPr>
      <p:grpSpPr>
        <a:xfrm>
          <a:off x="0" y="0"/>
          <a:ext cx="0" cy="0"/>
          <a:chOff x="0" y="0"/>
          <a:chExt cx="0" cy="0"/>
        </a:xfrm>
      </p:grpSpPr>
      <p:sp>
        <p:nvSpPr>
          <p:cNvPr id="79" name="Shape 7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80" name="Shape 8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81" name="Shape 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82" name="Shape 82"/>
        <p:cNvGrpSpPr/>
        <p:nvPr/>
      </p:nvGrpSpPr>
      <p:grpSpPr>
        <a:xfrm>
          <a:off x="0" y="0"/>
          <a:ext cx="0" cy="0"/>
          <a:chOff x="0" y="0"/>
          <a:chExt cx="0" cy="0"/>
        </a:xfrm>
      </p:grpSpPr>
      <p:sp>
        <p:nvSpPr>
          <p:cNvPr id="83" name="Shape 8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84" name="Shape 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kivy.org/#home" TargetMode="External"/><Relationship Id="rId4" Type="http://schemas.openxmlformats.org/officeDocument/2006/relationships/hyperlink" Target="https://docs.python.org/3/" TargetMode="External"/><Relationship Id="rId5" Type="http://schemas.openxmlformats.org/officeDocument/2006/relationships/hyperlink" Target="https://www.tensorflow.org/api_docs/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thumb-1920-513116.png" id="118" name="Shape 118"/>
          <p:cNvPicPr preferRelativeResize="0"/>
          <p:nvPr/>
        </p:nvPicPr>
        <p:blipFill>
          <a:blip r:embed="rId3">
            <a:alphaModFix/>
          </a:blip>
          <a:stretch>
            <a:fillRect/>
          </a:stretch>
        </p:blipFill>
        <p:spPr>
          <a:xfrm>
            <a:off x="-5" y="3"/>
            <a:ext cx="9144000" cy="5143489"/>
          </a:xfrm>
          <a:prstGeom prst="rect">
            <a:avLst/>
          </a:prstGeom>
          <a:noFill/>
          <a:ln>
            <a:noFill/>
          </a:ln>
        </p:spPr>
      </p:pic>
      <p:sp>
        <p:nvSpPr>
          <p:cNvPr id="119" name="Shape 119"/>
          <p:cNvSpPr txBox="1"/>
          <p:nvPr/>
        </p:nvSpPr>
        <p:spPr>
          <a:xfrm>
            <a:off x="1350" y="1367250"/>
            <a:ext cx="2781000" cy="6366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Dosis"/>
                <a:ea typeface="Dosis"/>
                <a:cs typeface="Dosis"/>
                <a:sym typeface="Dosis"/>
              </a:rPr>
              <a:t>WYSIWUG Tensorflow GUI</a:t>
            </a:r>
          </a:p>
        </p:txBody>
      </p:sp>
      <p:sp>
        <p:nvSpPr>
          <p:cNvPr id="120" name="Shape 120"/>
          <p:cNvSpPr txBox="1"/>
          <p:nvPr>
            <p:ph type="ctrTitle"/>
          </p:nvPr>
        </p:nvSpPr>
        <p:spPr>
          <a:xfrm>
            <a:off x="1350" y="0"/>
            <a:ext cx="5105100" cy="1481700"/>
          </a:xfrm>
          <a:prstGeom prst="rect">
            <a:avLst/>
          </a:prstGeom>
        </p:spPr>
        <p:txBody>
          <a:bodyPr anchorCtr="0" anchor="b" bIns="91425" lIns="91425" rIns="91425" tIns="91425">
            <a:noAutofit/>
          </a:bodyPr>
          <a:lstStyle/>
          <a:p>
            <a:pPr lvl="0" rtl="0" algn="l">
              <a:spcBef>
                <a:spcPts val="0"/>
              </a:spcBef>
              <a:buNone/>
            </a:pPr>
            <a:r>
              <a:rPr b="0" lang="en" sz="4200"/>
              <a:t>Capstone Final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4100"/>
            <a:ext cx="8520600" cy="572700"/>
          </a:xfrm>
          <a:prstGeom prst="rect">
            <a:avLst/>
          </a:prstGeom>
        </p:spPr>
        <p:txBody>
          <a:bodyPr anchorCtr="0" anchor="t" bIns="91425" lIns="91425" rIns="91425" tIns="91425">
            <a:noAutofit/>
          </a:bodyPr>
          <a:lstStyle/>
          <a:p>
            <a:pPr lvl="0">
              <a:spcBef>
                <a:spcPts val="0"/>
              </a:spcBef>
              <a:buNone/>
            </a:pPr>
            <a:r>
              <a:rPr lang="en"/>
              <a:t>Instructions</a:t>
            </a:r>
          </a:p>
        </p:txBody>
      </p:sp>
      <p:sp>
        <p:nvSpPr>
          <p:cNvPr id="126" name="Shape 126"/>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7" name="Shape 127"/>
          <p:cNvSpPr txBox="1"/>
          <p:nvPr/>
        </p:nvSpPr>
        <p:spPr>
          <a:xfrm>
            <a:off x="378000" y="1008091"/>
            <a:ext cx="8388000" cy="3612300"/>
          </a:xfrm>
          <a:prstGeom prst="rect">
            <a:avLst/>
          </a:prstGeom>
          <a:noFill/>
          <a:ln>
            <a:noFill/>
          </a:ln>
        </p:spPr>
        <p:txBody>
          <a:bodyPr anchorCtr="0" anchor="ctr" bIns="91425" lIns="91425" rIns="91425" tIns="91425">
            <a:noAutofit/>
          </a:bodyPr>
          <a:lstStyle/>
          <a:p>
            <a:pPr indent="-304800" lvl="0" marL="457200" rtl="0">
              <a:spcBef>
                <a:spcPts val="0"/>
              </a:spcBef>
              <a:buClr>
                <a:srgbClr val="434343"/>
              </a:buClr>
              <a:buSzPct val="100000"/>
              <a:buFont typeface="Open Sans"/>
              <a:buChar char="-"/>
            </a:pPr>
            <a:r>
              <a:rPr lang="en" sz="1200">
                <a:solidFill>
                  <a:srgbClr val="434343"/>
                </a:solidFill>
                <a:latin typeface="Open Sans"/>
                <a:ea typeface="Open Sans"/>
                <a:cs typeface="Open Sans"/>
                <a:sym typeface="Open Sans"/>
              </a:rPr>
              <a:t>Final Presentation</a:t>
            </a:r>
          </a:p>
          <a:p>
            <a:pPr indent="-304800" lvl="0" marL="457200" rtl="0">
              <a:spcBef>
                <a:spcPts val="0"/>
              </a:spcBef>
              <a:buClr>
                <a:srgbClr val="434343"/>
              </a:buClr>
              <a:buSzPct val="100000"/>
              <a:buFont typeface="Open Sans"/>
              <a:buChar char="-"/>
            </a:pPr>
            <a:r>
              <a:rPr lang="en" sz="1200">
                <a:solidFill>
                  <a:srgbClr val="434343"/>
                </a:solidFill>
                <a:latin typeface="Open Sans"/>
                <a:ea typeface="Open Sans"/>
                <a:cs typeface="Open Sans"/>
                <a:sym typeface="Open Sans"/>
              </a:rPr>
              <a:t>Process and Progress</a:t>
            </a:r>
          </a:p>
          <a:p>
            <a:pPr indent="-304800" lvl="0" marL="457200" rtl="0">
              <a:spcBef>
                <a:spcPts val="0"/>
              </a:spcBef>
              <a:buClr>
                <a:srgbClr val="434343"/>
              </a:buClr>
              <a:buSzPct val="100000"/>
              <a:buFont typeface="Open Sans"/>
              <a:buChar char="-"/>
            </a:pPr>
            <a:r>
              <a:rPr lang="en" sz="1200">
                <a:solidFill>
                  <a:srgbClr val="434343"/>
                </a:solidFill>
                <a:latin typeface="Open Sans"/>
                <a:ea typeface="Open Sans"/>
                <a:cs typeface="Open Sans"/>
                <a:sym typeface="Open Sans"/>
              </a:rPr>
              <a:t>How did we learned new technologies</a:t>
            </a:r>
          </a:p>
          <a:p>
            <a:pPr indent="-304800" lvl="0" marL="457200" rtl="0">
              <a:spcBef>
                <a:spcPts val="0"/>
              </a:spcBef>
              <a:buClr>
                <a:srgbClr val="434343"/>
              </a:buClr>
              <a:buSzPct val="100000"/>
              <a:buFont typeface="Open Sans"/>
              <a:buChar char="-"/>
            </a:pPr>
            <a:r>
              <a:rPr lang="en" sz="1200">
                <a:solidFill>
                  <a:srgbClr val="434343"/>
                </a:solidFill>
                <a:latin typeface="Open Sans"/>
                <a:ea typeface="Open Sans"/>
                <a:cs typeface="Open Sans"/>
                <a:sym typeface="Open Sans"/>
              </a:rPr>
              <a:t>What did I learn from this</a:t>
            </a:r>
          </a:p>
        </p:txBody>
      </p:sp>
      <p:sp>
        <p:nvSpPr>
          <p:cNvPr id="128" name="Shape 128"/>
          <p:cNvSpPr/>
          <p:nvPr/>
        </p:nvSpPr>
        <p:spPr>
          <a:xfrm>
            <a:off x="190275" y="4620225"/>
            <a:ext cx="356700" cy="440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6972725" y="4620225"/>
            <a:ext cx="1893000" cy="440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C5C64"/>
        </a:solidFill>
      </p:bgPr>
    </p:bg>
    <p:spTree>
      <p:nvGrpSpPr>
        <p:cNvPr id="133" name="Shape 133"/>
        <p:cNvGrpSpPr/>
        <p:nvPr/>
      </p:nvGrpSpPr>
      <p:grpSpPr>
        <a:xfrm>
          <a:off x="0" y="0"/>
          <a:ext cx="0" cy="0"/>
          <a:chOff x="0" y="0"/>
          <a:chExt cx="0" cy="0"/>
        </a:xfrm>
      </p:grpSpPr>
      <p:sp>
        <p:nvSpPr>
          <p:cNvPr id="134" name="Shape 134"/>
          <p:cNvSpPr txBox="1"/>
          <p:nvPr>
            <p:ph type="ctrTitle"/>
          </p:nvPr>
        </p:nvSpPr>
        <p:spPr>
          <a:xfrm>
            <a:off x="-22350" y="1896425"/>
            <a:ext cx="9188700" cy="2510100"/>
          </a:xfrm>
          <a:prstGeom prst="rect">
            <a:avLst/>
          </a:prstGeom>
        </p:spPr>
        <p:txBody>
          <a:bodyPr anchorCtr="0" anchor="b" bIns="91425" lIns="91425" rIns="91425" tIns="91425">
            <a:noAutofit/>
          </a:bodyPr>
          <a:lstStyle/>
          <a:p>
            <a:pPr lvl="0" rtl="0">
              <a:spcBef>
                <a:spcPts val="0"/>
              </a:spcBef>
              <a:buNone/>
            </a:pPr>
            <a:r>
              <a:rPr lang="en"/>
              <a:t>How I learned new technologies</a:t>
            </a:r>
          </a:p>
        </p:txBody>
      </p:sp>
      <p:sp>
        <p:nvSpPr>
          <p:cNvPr id="135" name="Shape 1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36" name="Shape 136"/>
          <p:cNvSpPr/>
          <p:nvPr/>
        </p:nvSpPr>
        <p:spPr>
          <a:xfrm>
            <a:off x="3972871" y="766625"/>
            <a:ext cx="1153800" cy="1153800"/>
          </a:xfrm>
          <a:custGeom>
            <a:pathLst>
              <a:path extrusionOk="0" h="120000" w="120000">
                <a:moveTo>
                  <a:pt x="63864" y="63864"/>
                </a:moveTo>
                <a:cubicBezTo>
                  <a:pt x="65990" y="61642"/>
                  <a:pt x="65990" y="58357"/>
                  <a:pt x="63864" y="56231"/>
                </a:cubicBezTo>
                <a:cubicBezTo>
                  <a:pt x="61642" y="54009"/>
                  <a:pt x="58357" y="54009"/>
                  <a:pt x="56231" y="56231"/>
                </a:cubicBezTo>
                <a:cubicBezTo>
                  <a:pt x="54009" y="58357"/>
                  <a:pt x="54009" y="61642"/>
                  <a:pt x="56231" y="63864"/>
                </a:cubicBezTo>
                <a:cubicBezTo>
                  <a:pt x="58357" y="65990"/>
                  <a:pt x="61642" y="65990"/>
                  <a:pt x="63864" y="63864"/>
                </a:cubicBezTo>
                <a:close/>
                <a:moveTo>
                  <a:pt x="25410" y="94685"/>
                </a:moveTo>
                <a:lnTo>
                  <a:pt x="71690" y="71497"/>
                </a:lnTo>
                <a:lnTo>
                  <a:pt x="94879" y="25120"/>
                </a:lnTo>
                <a:lnTo>
                  <a:pt x="48599" y="48309"/>
                </a:lnTo>
                <a:lnTo>
                  <a:pt x="25410" y="94685"/>
                </a:lnTo>
                <a:close/>
                <a:moveTo>
                  <a:pt x="83188" y="36811"/>
                </a:moveTo>
                <a:lnTo>
                  <a:pt x="67632" y="67632"/>
                </a:lnTo>
                <a:lnTo>
                  <a:pt x="36811" y="83188"/>
                </a:lnTo>
                <a:lnTo>
                  <a:pt x="52367" y="52367"/>
                </a:lnTo>
                <a:lnTo>
                  <a:pt x="83188" y="36811"/>
                </a:lnTo>
                <a:close/>
                <a:moveTo>
                  <a:pt x="60000" y="0"/>
                </a:moveTo>
                <a:cubicBezTo>
                  <a:pt x="26763" y="0"/>
                  <a:pt x="0" y="26763"/>
                  <a:pt x="0" y="60000"/>
                </a:cubicBezTo>
                <a:cubicBezTo>
                  <a:pt x="0" y="93333"/>
                  <a:pt x="26763" y="120000"/>
                  <a:pt x="60000" y="120000"/>
                </a:cubicBezTo>
                <a:cubicBezTo>
                  <a:pt x="93236" y="120000"/>
                  <a:pt x="120000" y="93333"/>
                  <a:pt x="120000" y="60000"/>
                </a:cubicBezTo>
                <a:cubicBezTo>
                  <a:pt x="120000" y="26763"/>
                  <a:pt x="93236" y="0"/>
                  <a:pt x="60000" y="0"/>
                </a:cubicBezTo>
                <a:close/>
                <a:moveTo>
                  <a:pt x="62705" y="114299"/>
                </a:moveTo>
                <a:lnTo>
                  <a:pt x="62705" y="106376"/>
                </a:lnTo>
                <a:cubicBezTo>
                  <a:pt x="62705" y="104734"/>
                  <a:pt x="61642" y="103671"/>
                  <a:pt x="60000" y="103671"/>
                </a:cubicBezTo>
                <a:cubicBezTo>
                  <a:pt x="58357" y="103671"/>
                  <a:pt x="57294" y="104734"/>
                  <a:pt x="57294" y="106376"/>
                </a:cubicBezTo>
                <a:lnTo>
                  <a:pt x="57294" y="114299"/>
                </a:lnTo>
                <a:cubicBezTo>
                  <a:pt x="29468" y="112946"/>
                  <a:pt x="7149" y="90531"/>
                  <a:pt x="5507" y="62801"/>
                </a:cubicBezTo>
                <a:lnTo>
                  <a:pt x="13623" y="62801"/>
                </a:lnTo>
                <a:cubicBezTo>
                  <a:pt x="15265" y="62801"/>
                  <a:pt x="16425" y="61642"/>
                  <a:pt x="16425" y="60000"/>
                </a:cubicBezTo>
                <a:cubicBezTo>
                  <a:pt x="16425" y="58357"/>
                  <a:pt x="15265" y="57294"/>
                  <a:pt x="13623" y="57294"/>
                </a:cubicBezTo>
                <a:lnTo>
                  <a:pt x="5507" y="57294"/>
                </a:lnTo>
                <a:cubicBezTo>
                  <a:pt x="6859" y="29468"/>
                  <a:pt x="29178" y="7149"/>
                  <a:pt x="57294" y="5797"/>
                </a:cubicBezTo>
                <a:lnTo>
                  <a:pt x="57294" y="13719"/>
                </a:lnTo>
                <a:cubicBezTo>
                  <a:pt x="57294" y="15265"/>
                  <a:pt x="58357" y="16425"/>
                  <a:pt x="60000" y="16425"/>
                </a:cubicBezTo>
                <a:cubicBezTo>
                  <a:pt x="61642" y="16425"/>
                  <a:pt x="62705" y="15265"/>
                  <a:pt x="62705" y="13719"/>
                </a:cubicBezTo>
                <a:lnTo>
                  <a:pt x="62705" y="5797"/>
                </a:lnTo>
                <a:cubicBezTo>
                  <a:pt x="90531" y="7149"/>
                  <a:pt x="112946" y="29468"/>
                  <a:pt x="114589" y="57294"/>
                </a:cubicBezTo>
                <a:lnTo>
                  <a:pt x="106376" y="57294"/>
                </a:lnTo>
                <a:cubicBezTo>
                  <a:pt x="104734" y="57294"/>
                  <a:pt x="103671" y="58357"/>
                  <a:pt x="103671" y="60000"/>
                </a:cubicBezTo>
                <a:cubicBezTo>
                  <a:pt x="103671" y="61642"/>
                  <a:pt x="104734" y="62801"/>
                  <a:pt x="106376" y="62801"/>
                </a:cubicBezTo>
                <a:lnTo>
                  <a:pt x="114589" y="62801"/>
                </a:lnTo>
                <a:cubicBezTo>
                  <a:pt x="112946" y="90531"/>
                  <a:pt x="90531" y="112946"/>
                  <a:pt x="62705" y="114299"/>
                </a:cubicBezTo>
                <a:close/>
              </a:path>
            </a:pathLst>
          </a:custGeom>
          <a:solidFill>
            <a:srgbClr val="00CE00">
              <a:alpha val="89230"/>
            </a:srgbClr>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42" name="Shape 142"/>
          <p:cNvSpPr/>
          <p:nvPr/>
        </p:nvSpPr>
        <p:spPr>
          <a:xfrm>
            <a:off x="190275" y="4620225"/>
            <a:ext cx="356700" cy="440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6972725" y="4620225"/>
            <a:ext cx="1893000" cy="440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845756" y="1910973"/>
            <a:ext cx="1258909" cy="1618942"/>
          </a:xfrm>
          <a:custGeom>
            <a:pathLst>
              <a:path extrusionOk="0" h="1695228" w="1318230">
                <a:moveTo>
                  <a:pt x="463723" y="1679365"/>
                </a:moveTo>
                <a:cubicBezTo>
                  <a:pt x="372995" y="1673435"/>
                  <a:pt x="363506" y="1666320"/>
                  <a:pt x="349867" y="1647344"/>
                </a:cubicBezTo>
                <a:cubicBezTo>
                  <a:pt x="336228" y="1628368"/>
                  <a:pt x="381296" y="1598125"/>
                  <a:pt x="381889" y="1565510"/>
                </a:cubicBezTo>
                <a:cubicBezTo>
                  <a:pt x="382482" y="1532895"/>
                  <a:pt x="372994" y="1502060"/>
                  <a:pt x="353425" y="1451655"/>
                </a:cubicBezTo>
                <a:cubicBezTo>
                  <a:pt x="333856" y="1401250"/>
                  <a:pt x="308951" y="1344322"/>
                  <a:pt x="264476" y="1263082"/>
                </a:cubicBezTo>
                <a:cubicBezTo>
                  <a:pt x="220001" y="1181842"/>
                  <a:pt x="126901" y="1073916"/>
                  <a:pt x="86577" y="964212"/>
                </a:cubicBezTo>
                <a:cubicBezTo>
                  <a:pt x="46253" y="854508"/>
                  <a:pt x="0" y="733536"/>
                  <a:pt x="22534" y="604856"/>
                </a:cubicBezTo>
                <a:cubicBezTo>
                  <a:pt x="45068" y="476176"/>
                  <a:pt x="128087" y="289382"/>
                  <a:pt x="221780" y="192131"/>
                </a:cubicBezTo>
                <a:cubicBezTo>
                  <a:pt x="315473" y="94880"/>
                  <a:pt x="467874" y="42696"/>
                  <a:pt x="584694" y="21348"/>
                </a:cubicBezTo>
                <a:cubicBezTo>
                  <a:pt x="701514" y="0"/>
                  <a:pt x="820707" y="23720"/>
                  <a:pt x="922702" y="64044"/>
                </a:cubicBezTo>
                <a:cubicBezTo>
                  <a:pt x="1024697" y="104368"/>
                  <a:pt x="1131437" y="168412"/>
                  <a:pt x="1196666" y="263291"/>
                </a:cubicBezTo>
                <a:cubicBezTo>
                  <a:pt x="1261896" y="358170"/>
                  <a:pt x="1309928" y="503454"/>
                  <a:pt x="1314079" y="633320"/>
                </a:cubicBezTo>
                <a:cubicBezTo>
                  <a:pt x="1318230" y="763186"/>
                  <a:pt x="1282651" y="915587"/>
                  <a:pt x="1221572" y="1042488"/>
                </a:cubicBezTo>
                <a:cubicBezTo>
                  <a:pt x="1160493" y="1169389"/>
                  <a:pt x="1001059" y="1300885"/>
                  <a:pt x="947608" y="1394727"/>
                </a:cubicBezTo>
                <a:cubicBezTo>
                  <a:pt x="894157" y="1488569"/>
                  <a:pt x="909762" y="1557505"/>
                  <a:pt x="900867" y="1605538"/>
                </a:cubicBezTo>
                <a:cubicBezTo>
                  <a:pt x="891972" y="1653571"/>
                  <a:pt x="967095" y="1670619"/>
                  <a:pt x="894238" y="1682923"/>
                </a:cubicBezTo>
                <a:cubicBezTo>
                  <a:pt x="821381" y="1695228"/>
                  <a:pt x="554452" y="1685295"/>
                  <a:pt x="463723" y="1679365"/>
                </a:cubicBezTo>
                <a:close/>
              </a:path>
            </a:pathLst>
          </a:custGeom>
          <a:solidFill>
            <a:srgbClr val="93C47D"/>
          </a:solidFill>
          <a:ln>
            <a:noFill/>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rgbClr val="FFFFFF"/>
              </a:solidFill>
              <a:latin typeface="Calibri"/>
              <a:ea typeface="Calibri"/>
              <a:cs typeface="Calibri"/>
              <a:sym typeface="Calibri"/>
            </a:endParaRPr>
          </a:p>
        </p:txBody>
      </p:sp>
      <p:sp>
        <p:nvSpPr>
          <p:cNvPr id="145" name="Shape 145"/>
          <p:cNvSpPr/>
          <p:nvPr/>
        </p:nvSpPr>
        <p:spPr>
          <a:xfrm>
            <a:off x="840054" y="1900224"/>
            <a:ext cx="1289049" cy="1619249"/>
          </a:xfrm>
          <a:custGeom>
            <a:pathLst>
              <a:path extrusionOk="0" h="1020" w="812">
                <a:moveTo>
                  <a:pt x="361" y="0"/>
                </a:moveTo>
                <a:lnTo>
                  <a:pt x="403" y="0"/>
                </a:lnTo>
                <a:lnTo>
                  <a:pt x="447" y="3"/>
                </a:lnTo>
                <a:lnTo>
                  <a:pt x="490" y="10"/>
                </a:lnTo>
                <a:lnTo>
                  <a:pt x="531" y="20"/>
                </a:lnTo>
                <a:lnTo>
                  <a:pt x="571" y="34"/>
                </a:lnTo>
                <a:lnTo>
                  <a:pt x="607" y="50"/>
                </a:lnTo>
                <a:lnTo>
                  <a:pt x="644" y="74"/>
                </a:lnTo>
                <a:lnTo>
                  <a:pt x="678" y="101"/>
                </a:lnTo>
                <a:lnTo>
                  <a:pt x="710" y="131"/>
                </a:lnTo>
                <a:lnTo>
                  <a:pt x="737" y="165"/>
                </a:lnTo>
                <a:lnTo>
                  <a:pt x="760" y="202"/>
                </a:lnTo>
                <a:lnTo>
                  <a:pt x="778" y="241"/>
                </a:lnTo>
                <a:lnTo>
                  <a:pt x="792" y="282"/>
                </a:lnTo>
                <a:lnTo>
                  <a:pt x="804" y="332"/>
                </a:lnTo>
                <a:lnTo>
                  <a:pt x="810" y="380"/>
                </a:lnTo>
                <a:lnTo>
                  <a:pt x="812" y="426"/>
                </a:lnTo>
                <a:lnTo>
                  <a:pt x="809" y="471"/>
                </a:lnTo>
                <a:lnTo>
                  <a:pt x="801" y="514"/>
                </a:lnTo>
                <a:lnTo>
                  <a:pt x="788" y="557"/>
                </a:lnTo>
                <a:lnTo>
                  <a:pt x="770" y="598"/>
                </a:lnTo>
                <a:lnTo>
                  <a:pt x="742" y="651"/>
                </a:lnTo>
                <a:lnTo>
                  <a:pt x="710" y="701"/>
                </a:lnTo>
                <a:lnTo>
                  <a:pt x="676" y="747"/>
                </a:lnTo>
                <a:lnTo>
                  <a:pt x="669" y="757"/>
                </a:lnTo>
                <a:lnTo>
                  <a:pt x="661" y="766"/>
                </a:lnTo>
                <a:lnTo>
                  <a:pt x="642" y="789"/>
                </a:lnTo>
                <a:lnTo>
                  <a:pt x="625" y="812"/>
                </a:lnTo>
                <a:lnTo>
                  <a:pt x="607" y="837"/>
                </a:lnTo>
                <a:lnTo>
                  <a:pt x="592" y="861"/>
                </a:lnTo>
                <a:lnTo>
                  <a:pt x="579" y="886"/>
                </a:lnTo>
                <a:lnTo>
                  <a:pt x="571" y="911"/>
                </a:lnTo>
                <a:lnTo>
                  <a:pt x="566" y="938"/>
                </a:lnTo>
                <a:lnTo>
                  <a:pt x="567" y="964"/>
                </a:lnTo>
                <a:lnTo>
                  <a:pt x="573" y="992"/>
                </a:lnTo>
                <a:lnTo>
                  <a:pt x="537" y="1004"/>
                </a:lnTo>
                <a:lnTo>
                  <a:pt x="531" y="973"/>
                </a:lnTo>
                <a:lnTo>
                  <a:pt x="529" y="944"/>
                </a:lnTo>
                <a:lnTo>
                  <a:pt x="531" y="916"/>
                </a:lnTo>
                <a:lnTo>
                  <a:pt x="539" y="889"/>
                </a:lnTo>
                <a:lnTo>
                  <a:pt x="550" y="862"/>
                </a:lnTo>
                <a:lnTo>
                  <a:pt x="564" y="836"/>
                </a:lnTo>
                <a:lnTo>
                  <a:pt x="579" y="811"/>
                </a:lnTo>
                <a:lnTo>
                  <a:pt x="597" y="788"/>
                </a:lnTo>
                <a:lnTo>
                  <a:pt x="615" y="765"/>
                </a:lnTo>
                <a:lnTo>
                  <a:pt x="632" y="743"/>
                </a:lnTo>
                <a:lnTo>
                  <a:pt x="647" y="725"/>
                </a:lnTo>
                <a:lnTo>
                  <a:pt x="680" y="680"/>
                </a:lnTo>
                <a:lnTo>
                  <a:pt x="710" y="632"/>
                </a:lnTo>
                <a:lnTo>
                  <a:pt x="737" y="582"/>
                </a:lnTo>
                <a:lnTo>
                  <a:pt x="754" y="545"/>
                </a:lnTo>
                <a:lnTo>
                  <a:pt x="765" y="506"/>
                </a:lnTo>
                <a:lnTo>
                  <a:pt x="772" y="466"/>
                </a:lnTo>
                <a:lnTo>
                  <a:pt x="775" y="424"/>
                </a:lnTo>
                <a:lnTo>
                  <a:pt x="773" y="382"/>
                </a:lnTo>
                <a:lnTo>
                  <a:pt x="767" y="336"/>
                </a:lnTo>
                <a:lnTo>
                  <a:pt x="757" y="291"/>
                </a:lnTo>
                <a:lnTo>
                  <a:pt x="744" y="254"/>
                </a:lnTo>
                <a:lnTo>
                  <a:pt x="727" y="218"/>
                </a:lnTo>
                <a:lnTo>
                  <a:pt x="707" y="186"/>
                </a:lnTo>
                <a:lnTo>
                  <a:pt x="682" y="156"/>
                </a:lnTo>
                <a:lnTo>
                  <a:pt x="654" y="128"/>
                </a:lnTo>
                <a:lnTo>
                  <a:pt x="624" y="103"/>
                </a:lnTo>
                <a:lnTo>
                  <a:pt x="589" y="83"/>
                </a:lnTo>
                <a:lnTo>
                  <a:pt x="556" y="67"/>
                </a:lnTo>
                <a:lnTo>
                  <a:pt x="521" y="54"/>
                </a:lnTo>
                <a:lnTo>
                  <a:pt x="483" y="46"/>
                </a:lnTo>
                <a:lnTo>
                  <a:pt x="443" y="39"/>
                </a:lnTo>
                <a:lnTo>
                  <a:pt x="403" y="37"/>
                </a:lnTo>
                <a:lnTo>
                  <a:pt x="364" y="37"/>
                </a:lnTo>
                <a:lnTo>
                  <a:pt x="326" y="41"/>
                </a:lnTo>
                <a:lnTo>
                  <a:pt x="290" y="48"/>
                </a:lnTo>
                <a:lnTo>
                  <a:pt x="255" y="60"/>
                </a:lnTo>
                <a:lnTo>
                  <a:pt x="224" y="75"/>
                </a:lnTo>
                <a:lnTo>
                  <a:pt x="196" y="94"/>
                </a:lnTo>
                <a:lnTo>
                  <a:pt x="169" y="115"/>
                </a:lnTo>
                <a:lnTo>
                  <a:pt x="145" y="139"/>
                </a:lnTo>
                <a:lnTo>
                  <a:pt x="123" y="164"/>
                </a:lnTo>
                <a:lnTo>
                  <a:pt x="105" y="191"/>
                </a:lnTo>
                <a:lnTo>
                  <a:pt x="88" y="219"/>
                </a:lnTo>
                <a:lnTo>
                  <a:pt x="73" y="248"/>
                </a:lnTo>
                <a:lnTo>
                  <a:pt x="61" y="276"/>
                </a:lnTo>
                <a:lnTo>
                  <a:pt x="53" y="304"/>
                </a:lnTo>
                <a:lnTo>
                  <a:pt x="43" y="346"/>
                </a:lnTo>
                <a:lnTo>
                  <a:pt x="38" y="391"/>
                </a:lnTo>
                <a:lnTo>
                  <a:pt x="37" y="438"/>
                </a:lnTo>
                <a:lnTo>
                  <a:pt x="41" y="484"/>
                </a:lnTo>
                <a:lnTo>
                  <a:pt x="49" y="530"/>
                </a:lnTo>
                <a:lnTo>
                  <a:pt x="61" y="574"/>
                </a:lnTo>
                <a:lnTo>
                  <a:pt x="77" y="617"/>
                </a:lnTo>
                <a:lnTo>
                  <a:pt x="92" y="646"/>
                </a:lnTo>
                <a:lnTo>
                  <a:pt x="109" y="674"/>
                </a:lnTo>
                <a:lnTo>
                  <a:pt x="128" y="701"/>
                </a:lnTo>
                <a:lnTo>
                  <a:pt x="148" y="729"/>
                </a:lnTo>
                <a:lnTo>
                  <a:pt x="193" y="793"/>
                </a:lnTo>
                <a:lnTo>
                  <a:pt x="212" y="828"/>
                </a:lnTo>
                <a:lnTo>
                  <a:pt x="229" y="865"/>
                </a:lnTo>
                <a:lnTo>
                  <a:pt x="238" y="891"/>
                </a:lnTo>
                <a:lnTo>
                  <a:pt x="245" y="912"/>
                </a:lnTo>
                <a:lnTo>
                  <a:pt x="249" y="931"/>
                </a:lnTo>
                <a:lnTo>
                  <a:pt x="249" y="948"/>
                </a:lnTo>
                <a:lnTo>
                  <a:pt x="249" y="962"/>
                </a:lnTo>
                <a:lnTo>
                  <a:pt x="246" y="973"/>
                </a:lnTo>
                <a:lnTo>
                  <a:pt x="242" y="983"/>
                </a:lnTo>
                <a:lnTo>
                  <a:pt x="236" y="993"/>
                </a:lnTo>
                <a:lnTo>
                  <a:pt x="230" y="1001"/>
                </a:lnTo>
                <a:lnTo>
                  <a:pt x="223" y="1008"/>
                </a:lnTo>
                <a:lnTo>
                  <a:pt x="219" y="1011"/>
                </a:lnTo>
                <a:lnTo>
                  <a:pt x="216" y="1014"/>
                </a:lnTo>
                <a:lnTo>
                  <a:pt x="214" y="1020"/>
                </a:lnTo>
                <a:lnTo>
                  <a:pt x="178" y="1011"/>
                </a:lnTo>
                <a:lnTo>
                  <a:pt x="183" y="999"/>
                </a:lnTo>
                <a:lnTo>
                  <a:pt x="191" y="989"/>
                </a:lnTo>
                <a:lnTo>
                  <a:pt x="198" y="981"/>
                </a:lnTo>
                <a:lnTo>
                  <a:pt x="205" y="973"/>
                </a:lnTo>
                <a:lnTo>
                  <a:pt x="211" y="962"/>
                </a:lnTo>
                <a:lnTo>
                  <a:pt x="212" y="954"/>
                </a:lnTo>
                <a:lnTo>
                  <a:pt x="212" y="944"/>
                </a:lnTo>
                <a:lnTo>
                  <a:pt x="211" y="932"/>
                </a:lnTo>
                <a:lnTo>
                  <a:pt x="208" y="917"/>
                </a:lnTo>
                <a:lnTo>
                  <a:pt x="203" y="900"/>
                </a:lnTo>
                <a:lnTo>
                  <a:pt x="196" y="879"/>
                </a:lnTo>
                <a:lnTo>
                  <a:pt x="180" y="845"/>
                </a:lnTo>
                <a:lnTo>
                  <a:pt x="161" y="812"/>
                </a:lnTo>
                <a:lnTo>
                  <a:pt x="141" y="781"/>
                </a:lnTo>
                <a:lnTo>
                  <a:pt x="118" y="750"/>
                </a:lnTo>
                <a:lnTo>
                  <a:pt x="79" y="693"/>
                </a:lnTo>
                <a:lnTo>
                  <a:pt x="61" y="664"/>
                </a:lnTo>
                <a:lnTo>
                  <a:pt x="45" y="632"/>
                </a:lnTo>
                <a:lnTo>
                  <a:pt x="28" y="593"/>
                </a:lnTo>
                <a:lnTo>
                  <a:pt x="15" y="551"/>
                </a:lnTo>
                <a:lnTo>
                  <a:pt x="7" y="507"/>
                </a:lnTo>
                <a:lnTo>
                  <a:pt x="2" y="463"/>
                </a:lnTo>
                <a:lnTo>
                  <a:pt x="0" y="420"/>
                </a:lnTo>
                <a:lnTo>
                  <a:pt x="2" y="376"/>
                </a:lnTo>
                <a:lnTo>
                  <a:pt x="8" y="334"/>
                </a:lnTo>
                <a:lnTo>
                  <a:pt x="17" y="294"/>
                </a:lnTo>
                <a:lnTo>
                  <a:pt x="27" y="264"/>
                </a:lnTo>
                <a:lnTo>
                  <a:pt x="41" y="232"/>
                </a:lnTo>
                <a:lnTo>
                  <a:pt x="57" y="201"/>
                </a:lnTo>
                <a:lnTo>
                  <a:pt x="74" y="170"/>
                </a:lnTo>
                <a:lnTo>
                  <a:pt x="96" y="141"/>
                </a:lnTo>
                <a:lnTo>
                  <a:pt x="119" y="112"/>
                </a:lnTo>
                <a:lnTo>
                  <a:pt x="146" y="87"/>
                </a:lnTo>
                <a:lnTo>
                  <a:pt x="175" y="63"/>
                </a:lnTo>
                <a:lnTo>
                  <a:pt x="207" y="43"/>
                </a:lnTo>
                <a:lnTo>
                  <a:pt x="243" y="26"/>
                </a:lnTo>
                <a:lnTo>
                  <a:pt x="280" y="13"/>
                </a:lnTo>
                <a:lnTo>
                  <a:pt x="319" y="5"/>
                </a:lnTo>
                <a:lnTo>
                  <a:pt x="361"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46" name="Shape 146"/>
          <p:cNvSpPr/>
          <p:nvPr/>
        </p:nvSpPr>
        <p:spPr>
          <a:xfrm>
            <a:off x="1089291" y="3454387"/>
            <a:ext cx="673100" cy="738187"/>
          </a:xfrm>
          <a:custGeom>
            <a:pathLst>
              <a:path extrusionOk="0" h="465" w="424">
                <a:moveTo>
                  <a:pt x="162" y="196"/>
                </a:moveTo>
                <a:lnTo>
                  <a:pt x="147" y="198"/>
                </a:lnTo>
                <a:lnTo>
                  <a:pt x="131" y="201"/>
                </a:lnTo>
                <a:lnTo>
                  <a:pt x="114" y="206"/>
                </a:lnTo>
                <a:lnTo>
                  <a:pt x="143" y="207"/>
                </a:lnTo>
                <a:lnTo>
                  <a:pt x="174" y="206"/>
                </a:lnTo>
                <a:lnTo>
                  <a:pt x="185" y="206"/>
                </a:lnTo>
                <a:lnTo>
                  <a:pt x="196" y="205"/>
                </a:lnTo>
                <a:lnTo>
                  <a:pt x="270" y="205"/>
                </a:lnTo>
                <a:lnTo>
                  <a:pt x="295" y="204"/>
                </a:lnTo>
                <a:lnTo>
                  <a:pt x="322" y="203"/>
                </a:lnTo>
                <a:lnTo>
                  <a:pt x="345" y="202"/>
                </a:lnTo>
                <a:lnTo>
                  <a:pt x="321" y="199"/>
                </a:lnTo>
                <a:lnTo>
                  <a:pt x="293" y="197"/>
                </a:lnTo>
                <a:lnTo>
                  <a:pt x="266" y="196"/>
                </a:lnTo>
                <a:lnTo>
                  <a:pt x="162" y="196"/>
                </a:lnTo>
                <a:close/>
                <a:moveTo>
                  <a:pt x="220" y="106"/>
                </a:moveTo>
                <a:lnTo>
                  <a:pt x="187" y="107"/>
                </a:lnTo>
                <a:lnTo>
                  <a:pt x="159" y="109"/>
                </a:lnTo>
                <a:lnTo>
                  <a:pt x="182" y="111"/>
                </a:lnTo>
                <a:lnTo>
                  <a:pt x="202" y="113"/>
                </a:lnTo>
                <a:lnTo>
                  <a:pt x="220" y="114"/>
                </a:lnTo>
                <a:lnTo>
                  <a:pt x="251" y="114"/>
                </a:lnTo>
                <a:lnTo>
                  <a:pt x="282" y="113"/>
                </a:lnTo>
                <a:lnTo>
                  <a:pt x="309" y="112"/>
                </a:lnTo>
                <a:lnTo>
                  <a:pt x="331" y="111"/>
                </a:lnTo>
                <a:lnTo>
                  <a:pt x="349" y="110"/>
                </a:lnTo>
                <a:lnTo>
                  <a:pt x="321" y="108"/>
                </a:lnTo>
                <a:lnTo>
                  <a:pt x="288" y="106"/>
                </a:lnTo>
                <a:lnTo>
                  <a:pt x="220" y="106"/>
                </a:lnTo>
                <a:close/>
                <a:moveTo>
                  <a:pt x="406" y="0"/>
                </a:moveTo>
                <a:lnTo>
                  <a:pt x="413" y="12"/>
                </a:lnTo>
                <a:lnTo>
                  <a:pt x="416" y="23"/>
                </a:lnTo>
                <a:lnTo>
                  <a:pt x="415" y="32"/>
                </a:lnTo>
                <a:lnTo>
                  <a:pt x="413" y="38"/>
                </a:lnTo>
                <a:lnTo>
                  <a:pt x="405" y="46"/>
                </a:lnTo>
                <a:lnTo>
                  <a:pt x="393" y="53"/>
                </a:lnTo>
                <a:lnTo>
                  <a:pt x="377" y="57"/>
                </a:lnTo>
                <a:lnTo>
                  <a:pt x="357" y="60"/>
                </a:lnTo>
                <a:lnTo>
                  <a:pt x="302" y="60"/>
                </a:lnTo>
                <a:lnTo>
                  <a:pt x="268" y="58"/>
                </a:lnTo>
                <a:lnTo>
                  <a:pt x="228" y="55"/>
                </a:lnTo>
                <a:lnTo>
                  <a:pt x="208" y="54"/>
                </a:lnTo>
                <a:lnTo>
                  <a:pt x="186" y="52"/>
                </a:lnTo>
                <a:lnTo>
                  <a:pt x="162" y="51"/>
                </a:lnTo>
                <a:lnTo>
                  <a:pt x="138" y="50"/>
                </a:lnTo>
                <a:lnTo>
                  <a:pt x="92" y="50"/>
                </a:lnTo>
                <a:lnTo>
                  <a:pt x="73" y="51"/>
                </a:lnTo>
                <a:lnTo>
                  <a:pt x="56" y="53"/>
                </a:lnTo>
                <a:lnTo>
                  <a:pt x="45" y="56"/>
                </a:lnTo>
                <a:lnTo>
                  <a:pt x="38" y="61"/>
                </a:lnTo>
                <a:lnTo>
                  <a:pt x="37" y="64"/>
                </a:lnTo>
                <a:lnTo>
                  <a:pt x="37" y="66"/>
                </a:lnTo>
                <a:lnTo>
                  <a:pt x="39" y="70"/>
                </a:lnTo>
                <a:lnTo>
                  <a:pt x="46" y="78"/>
                </a:lnTo>
                <a:lnTo>
                  <a:pt x="59" y="85"/>
                </a:lnTo>
                <a:lnTo>
                  <a:pt x="85" y="79"/>
                </a:lnTo>
                <a:lnTo>
                  <a:pt x="110" y="76"/>
                </a:lnTo>
                <a:lnTo>
                  <a:pt x="135" y="74"/>
                </a:lnTo>
                <a:lnTo>
                  <a:pt x="142" y="74"/>
                </a:lnTo>
                <a:lnTo>
                  <a:pt x="150" y="73"/>
                </a:lnTo>
                <a:lnTo>
                  <a:pt x="154" y="73"/>
                </a:lnTo>
                <a:lnTo>
                  <a:pt x="164" y="72"/>
                </a:lnTo>
                <a:lnTo>
                  <a:pt x="179" y="71"/>
                </a:lnTo>
                <a:lnTo>
                  <a:pt x="198" y="71"/>
                </a:lnTo>
                <a:lnTo>
                  <a:pt x="220" y="70"/>
                </a:lnTo>
                <a:lnTo>
                  <a:pt x="244" y="69"/>
                </a:lnTo>
                <a:lnTo>
                  <a:pt x="271" y="69"/>
                </a:lnTo>
                <a:lnTo>
                  <a:pt x="297" y="70"/>
                </a:lnTo>
                <a:lnTo>
                  <a:pt x="323" y="71"/>
                </a:lnTo>
                <a:lnTo>
                  <a:pt x="347" y="73"/>
                </a:lnTo>
                <a:lnTo>
                  <a:pt x="370" y="76"/>
                </a:lnTo>
                <a:lnTo>
                  <a:pt x="388" y="80"/>
                </a:lnTo>
                <a:lnTo>
                  <a:pt x="403" y="86"/>
                </a:lnTo>
                <a:lnTo>
                  <a:pt x="414" y="93"/>
                </a:lnTo>
                <a:lnTo>
                  <a:pt x="421" y="100"/>
                </a:lnTo>
                <a:lnTo>
                  <a:pt x="424" y="109"/>
                </a:lnTo>
                <a:lnTo>
                  <a:pt x="424" y="118"/>
                </a:lnTo>
                <a:lnTo>
                  <a:pt x="422" y="124"/>
                </a:lnTo>
                <a:lnTo>
                  <a:pt x="419" y="130"/>
                </a:lnTo>
                <a:lnTo>
                  <a:pt x="412" y="134"/>
                </a:lnTo>
                <a:lnTo>
                  <a:pt x="402" y="139"/>
                </a:lnTo>
                <a:lnTo>
                  <a:pt x="389" y="142"/>
                </a:lnTo>
                <a:lnTo>
                  <a:pt x="372" y="145"/>
                </a:lnTo>
                <a:lnTo>
                  <a:pt x="350" y="147"/>
                </a:lnTo>
                <a:lnTo>
                  <a:pt x="324" y="149"/>
                </a:lnTo>
                <a:lnTo>
                  <a:pt x="291" y="150"/>
                </a:lnTo>
                <a:lnTo>
                  <a:pt x="252" y="151"/>
                </a:lnTo>
                <a:lnTo>
                  <a:pt x="214" y="151"/>
                </a:lnTo>
                <a:lnTo>
                  <a:pt x="196" y="150"/>
                </a:lnTo>
                <a:lnTo>
                  <a:pt x="176" y="148"/>
                </a:lnTo>
                <a:lnTo>
                  <a:pt x="153" y="145"/>
                </a:lnTo>
                <a:lnTo>
                  <a:pt x="130" y="142"/>
                </a:lnTo>
                <a:lnTo>
                  <a:pt x="105" y="137"/>
                </a:lnTo>
                <a:lnTo>
                  <a:pt x="82" y="131"/>
                </a:lnTo>
                <a:lnTo>
                  <a:pt x="59" y="124"/>
                </a:lnTo>
                <a:lnTo>
                  <a:pt x="55" y="126"/>
                </a:lnTo>
                <a:lnTo>
                  <a:pt x="51" y="129"/>
                </a:lnTo>
                <a:lnTo>
                  <a:pt x="48" y="131"/>
                </a:lnTo>
                <a:lnTo>
                  <a:pt x="45" y="134"/>
                </a:lnTo>
                <a:lnTo>
                  <a:pt x="44" y="138"/>
                </a:lnTo>
                <a:lnTo>
                  <a:pt x="41" y="143"/>
                </a:lnTo>
                <a:lnTo>
                  <a:pt x="40" y="150"/>
                </a:lnTo>
                <a:lnTo>
                  <a:pt x="40" y="159"/>
                </a:lnTo>
                <a:lnTo>
                  <a:pt x="43" y="171"/>
                </a:lnTo>
                <a:lnTo>
                  <a:pt x="47" y="180"/>
                </a:lnTo>
                <a:lnTo>
                  <a:pt x="55" y="188"/>
                </a:lnTo>
                <a:lnTo>
                  <a:pt x="74" y="180"/>
                </a:lnTo>
                <a:lnTo>
                  <a:pt x="94" y="173"/>
                </a:lnTo>
                <a:lnTo>
                  <a:pt x="114" y="167"/>
                </a:lnTo>
                <a:lnTo>
                  <a:pt x="133" y="163"/>
                </a:lnTo>
                <a:lnTo>
                  <a:pt x="150" y="160"/>
                </a:lnTo>
                <a:lnTo>
                  <a:pt x="165" y="158"/>
                </a:lnTo>
                <a:lnTo>
                  <a:pt x="177" y="158"/>
                </a:lnTo>
                <a:lnTo>
                  <a:pt x="187" y="159"/>
                </a:lnTo>
                <a:lnTo>
                  <a:pt x="248" y="159"/>
                </a:lnTo>
                <a:lnTo>
                  <a:pt x="279" y="160"/>
                </a:lnTo>
                <a:lnTo>
                  <a:pt x="307" y="161"/>
                </a:lnTo>
                <a:lnTo>
                  <a:pt x="332" y="163"/>
                </a:lnTo>
                <a:lnTo>
                  <a:pt x="355" y="166"/>
                </a:lnTo>
                <a:lnTo>
                  <a:pt x="375" y="171"/>
                </a:lnTo>
                <a:lnTo>
                  <a:pt x="392" y="177"/>
                </a:lnTo>
                <a:lnTo>
                  <a:pt x="405" y="186"/>
                </a:lnTo>
                <a:lnTo>
                  <a:pt x="413" y="194"/>
                </a:lnTo>
                <a:lnTo>
                  <a:pt x="416" y="202"/>
                </a:lnTo>
                <a:lnTo>
                  <a:pt x="416" y="209"/>
                </a:lnTo>
                <a:lnTo>
                  <a:pt x="415" y="214"/>
                </a:lnTo>
                <a:lnTo>
                  <a:pt x="412" y="219"/>
                </a:lnTo>
                <a:lnTo>
                  <a:pt x="406" y="225"/>
                </a:lnTo>
                <a:lnTo>
                  <a:pt x="398" y="229"/>
                </a:lnTo>
                <a:lnTo>
                  <a:pt x="387" y="233"/>
                </a:lnTo>
                <a:lnTo>
                  <a:pt x="372" y="236"/>
                </a:lnTo>
                <a:lnTo>
                  <a:pt x="353" y="238"/>
                </a:lnTo>
                <a:lnTo>
                  <a:pt x="329" y="239"/>
                </a:lnTo>
                <a:lnTo>
                  <a:pt x="301" y="240"/>
                </a:lnTo>
                <a:lnTo>
                  <a:pt x="267" y="241"/>
                </a:lnTo>
                <a:lnTo>
                  <a:pt x="197" y="241"/>
                </a:lnTo>
                <a:lnTo>
                  <a:pt x="186" y="242"/>
                </a:lnTo>
                <a:lnTo>
                  <a:pt x="176" y="242"/>
                </a:lnTo>
                <a:lnTo>
                  <a:pt x="154" y="243"/>
                </a:lnTo>
                <a:lnTo>
                  <a:pt x="130" y="243"/>
                </a:lnTo>
                <a:lnTo>
                  <a:pt x="103" y="242"/>
                </a:lnTo>
                <a:lnTo>
                  <a:pt x="78" y="238"/>
                </a:lnTo>
                <a:lnTo>
                  <a:pt x="54" y="230"/>
                </a:lnTo>
                <a:lnTo>
                  <a:pt x="46" y="236"/>
                </a:lnTo>
                <a:lnTo>
                  <a:pt x="45" y="238"/>
                </a:lnTo>
                <a:lnTo>
                  <a:pt x="46" y="240"/>
                </a:lnTo>
                <a:lnTo>
                  <a:pt x="48" y="241"/>
                </a:lnTo>
                <a:lnTo>
                  <a:pt x="72" y="245"/>
                </a:lnTo>
                <a:lnTo>
                  <a:pt x="99" y="248"/>
                </a:lnTo>
                <a:lnTo>
                  <a:pt x="130" y="249"/>
                </a:lnTo>
                <a:lnTo>
                  <a:pt x="265" y="249"/>
                </a:lnTo>
                <a:lnTo>
                  <a:pt x="298" y="251"/>
                </a:lnTo>
                <a:lnTo>
                  <a:pt x="330" y="253"/>
                </a:lnTo>
                <a:lnTo>
                  <a:pt x="359" y="258"/>
                </a:lnTo>
                <a:lnTo>
                  <a:pt x="362" y="259"/>
                </a:lnTo>
                <a:lnTo>
                  <a:pt x="369" y="262"/>
                </a:lnTo>
                <a:lnTo>
                  <a:pt x="375" y="266"/>
                </a:lnTo>
                <a:lnTo>
                  <a:pt x="382" y="271"/>
                </a:lnTo>
                <a:lnTo>
                  <a:pt x="388" y="276"/>
                </a:lnTo>
                <a:lnTo>
                  <a:pt x="390" y="283"/>
                </a:lnTo>
                <a:lnTo>
                  <a:pt x="390" y="292"/>
                </a:lnTo>
                <a:lnTo>
                  <a:pt x="387" y="299"/>
                </a:lnTo>
                <a:lnTo>
                  <a:pt x="383" y="304"/>
                </a:lnTo>
                <a:lnTo>
                  <a:pt x="375" y="307"/>
                </a:lnTo>
                <a:lnTo>
                  <a:pt x="365" y="309"/>
                </a:lnTo>
                <a:lnTo>
                  <a:pt x="351" y="310"/>
                </a:lnTo>
                <a:lnTo>
                  <a:pt x="331" y="309"/>
                </a:lnTo>
                <a:lnTo>
                  <a:pt x="307" y="308"/>
                </a:lnTo>
                <a:lnTo>
                  <a:pt x="276" y="306"/>
                </a:lnTo>
                <a:lnTo>
                  <a:pt x="251" y="304"/>
                </a:lnTo>
                <a:lnTo>
                  <a:pt x="224" y="303"/>
                </a:lnTo>
                <a:lnTo>
                  <a:pt x="196" y="301"/>
                </a:lnTo>
                <a:lnTo>
                  <a:pt x="145" y="301"/>
                </a:lnTo>
                <a:lnTo>
                  <a:pt x="125" y="302"/>
                </a:lnTo>
                <a:lnTo>
                  <a:pt x="149" y="305"/>
                </a:lnTo>
                <a:lnTo>
                  <a:pt x="176" y="307"/>
                </a:lnTo>
                <a:lnTo>
                  <a:pt x="233" y="309"/>
                </a:lnTo>
                <a:lnTo>
                  <a:pt x="258" y="309"/>
                </a:lnTo>
                <a:lnTo>
                  <a:pt x="280" y="308"/>
                </a:lnTo>
                <a:lnTo>
                  <a:pt x="281" y="308"/>
                </a:lnTo>
                <a:lnTo>
                  <a:pt x="283" y="309"/>
                </a:lnTo>
                <a:lnTo>
                  <a:pt x="293" y="311"/>
                </a:lnTo>
                <a:lnTo>
                  <a:pt x="304" y="313"/>
                </a:lnTo>
                <a:lnTo>
                  <a:pt x="313" y="317"/>
                </a:lnTo>
                <a:lnTo>
                  <a:pt x="321" y="322"/>
                </a:lnTo>
                <a:lnTo>
                  <a:pt x="326" y="328"/>
                </a:lnTo>
                <a:lnTo>
                  <a:pt x="327" y="336"/>
                </a:lnTo>
                <a:lnTo>
                  <a:pt x="327" y="345"/>
                </a:lnTo>
                <a:lnTo>
                  <a:pt x="322" y="352"/>
                </a:lnTo>
                <a:lnTo>
                  <a:pt x="314" y="358"/>
                </a:lnTo>
                <a:lnTo>
                  <a:pt x="302" y="363"/>
                </a:lnTo>
                <a:lnTo>
                  <a:pt x="287" y="368"/>
                </a:lnTo>
                <a:lnTo>
                  <a:pt x="269" y="373"/>
                </a:lnTo>
                <a:lnTo>
                  <a:pt x="257" y="376"/>
                </a:lnTo>
                <a:lnTo>
                  <a:pt x="244" y="380"/>
                </a:lnTo>
                <a:lnTo>
                  <a:pt x="230" y="384"/>
                </a:lnTo>
                <a:lnTo>
                  <a:pt x="215" y="388"/>
                </a:lnTo>
                <a:lnTo>
                  <a:pt x="202" y="393"/>
                </a:lnTo>
                <a:lnTo>
                  <a:pt x="193" y="399"/>
                </a:lnTo>
                <a:lnTo>
                  <a:pt x="188" y="404"/>
                </a:lnTo>
                <a:lnTo>
                  <a:pt x="194" y="408"/>
                </a:lnTo>
                <a:lnTo>
                  <a:pt x="203" y="412"/>
                </a:lnTo>
                <a:lnTo>
                  <a:pt x="217" y="417"/>
                </a:lnTo>
                <a:lnTo>
                  <a:pt x="232" y="421"/>
                </a:lnTo>
                <a:lnTo>
                  <a:pt x="247" y="425"/>
                </a:lnTo>
                <a:lnTo>
                  <a:pt x="277" y="429"/>
                </a:lnTo>
                <a:lnTo>
                  <a:pt x="287" y="429"/>
                </a:lnTo>
                <a:lnTo>
                  <a:pt x="289" y="465"/>
                </a:lnTo>
                <a:lnTo>
                  <a:pt x="275" y="465"/>
                </a:lnTo>
                <a:lnTo>
                  <a:pt x="260" y="463"/>
                </a:lnTo>
                <a:lnTo>
                  <a:pt x="243" y="460"/>
                </a:lnTo>
                <a:lnTo>
                  <a:pt x="226" y="457"/>
                </a:lnTo>
                <a:lnTo>
                  <a:pt x="208" y="452"/>
                </a:lnTo>
                <a:lnTo>
                  <a:pt x="190" y="445"/>
                </a:lnTo>
                <a:lnTo>
                  <a:pt x="176" y="439"/>
                </a:lnTo>
                <a:lnTo>
                  <a:pt x="163" y="430"/>
                </a:lnTo>
                <a:lnTo>
                  <a:pt x="155" y="419"/>
                </a:lnTo>
                <a:lnTo>
                  <a:pt x="152" y="408"/>
                </a:lnTo>
                <a:lnTo>
                  <a:pt x="152" y="398"/>
                </a:lnTo>
                <a:lnTo>
                  <a:pt x="155" y="388"/>
                </a:lnTo>
                <a:lnTo>
                  <a:pt x="163" y="378"/>
                </a:lnTo>
                <a:lnTo>
                  <a:pt x="174" y="368"/>
                </a:lnTo>
                <a:lnTo>
                  <a:pt x="189" y="360"/>
                </a:lnTo>
                <a:lnTo>
                  <a:pt x="207" y="352"/>
                </a:lnTo>
                <a:lnTo>
                  <a:pt x="229" y="345"/>
                </a:lnTo>
                <a:lnTo>
                  <a:pt x="208" y="345"/>
                </a:lnTo>
                <a:lnTo>
                  <a:pt x="186" y="344"/>
                </a:lnTo>
                <a:lnTo>
                  <a:pt x="164" y="343"/>
                </a:lnTo>
                <a:lnTo>
                  <a:pt x="142" y="341"/>
                </a:lnTo>
                <a:lnTo>
                  <a:pt x="122" y="338"/>
                </a:lnTo>
                <a:lnTo>
                  <a:pt x="103" y="335"/>
                </a:lnTo>
                <a:lnTo>
                  <a:pt x="87" y="330"/>
                </a:lnTo>
                <a:lnTo>
                  <a:pt x="74" y="325"/>
                </a:lnTo>
                <a:lnTo>
                  <a:pt x="65" y="318"/>
                </a:lnTo>
                <a:lnTo>
                  <a:pt x="60" y="310"/>
                </a:lnTo>
                <a:lnTo>
                  <a:pt x="60" y="301"/>
                </a:lnTo>
                <a:lnTo>
                  <a:pt x="62" y="293"/>
                </a:lnTo>
                <a:lnTo>
                  <a:pt x="67" y="287"/>
                </a:lnTo>
                <a:lnTo>
                  <a:pt x="73" y="282"/>
                </a:lnTo>
                <a:lnTo>
                  <a:pt x="53" y="280"/>
                </a:lnTo>
                <a:lnTo>
                  <a:pt x="37" y="275"/>
                </a:lnTo>
                <a:lnTo>
                  <a:pt x="32" y="274"/>
                </a:lnTo>
                <a:lnTo>
                  <a:pt x="20" y="266"/>
                </a:lnTo>
                <a:lnTo>
                  <a:pt x="13" y="257"/>
                </a:lnTo>
                <a:lnTo>
                  <a:pt x="9" y="249"/>
                </a:lnTo>
                <a:lnTo>
                  <a:pt x="7" y="241"/>
                </a:lnTo>
                <a:lnTo>
                  <a:pt x="8" y="234"/>
                </a:lnTo>
                <a:lnTo>
                  <a:pt x="9" y="229"/>
                </a:lnTo>
                <a:lnTo>
                  <a:pt x="14" y="219"/>
                </a:lnTo>
                <a:lnTo>
                  <a:pt x="23" y="209"/>
                </a:lnTo>
                <a:lnTo>
                  <a:pt x="13" y="197"/>
                </a:lnTo>
                <a:lnTo>
                  <a:pt x="7" y="181"/>
                </a:lnTo>
                <a:lnTo>
                  <a:pt x="3" y="163"/>
                </a:lnTo>
                <a:lnTo>
                  <a:pt x="3" y="144"/>
                </a:lnTo>
                <a:lnTo>
                  <a:pt x="8" y="126"/>
                </a:lnTo>
                <a:lnTo>
                  <a:pt x="17" y="110"/>
                </a:lnTo>
                <a:lnTo>
                  <a:pt x="20" y="108"/>
                </a:lnTo>
                <a:lnTo>
                  <a:pt x="23" y="105"/>
                </a:lnTo>
                <a:lnTo>
                  <a:pt x="15" y="99"/>
                </a:lnTo>
                <a:lnTo>
                  <a:pt x="8" y="91"/>
                </a:lnTo>
                <a:lnTo>
                  <a:pt x="1" y="76"/>
                </a:lnTo>
                <a:lnTo>
                  <a:pt x="0" y="61"/>
                </a:lnTo>
                <a:lnTo>
                  <a:pt x="4" y="46"/>
                </a:lnTo>
                <a:lnTo>
                  <a:pt x="12" y="35"/>
                </a:lnTo>
                <a:lnTo>
                  <a:pt x="25" y="26"/>
                </a:lnTo>
                <a:lnTo>
                  <a:pt x="43" y="20"/>
                </a:lnTo>
                <a:lnTo>
                  <a:pt x="63" y="16"/>
                </a:lnTo>
                <a:lnTo>
                  <a:pt x="89" y="14"/>
                </a:lnTo>
                <a:lnTo>
                  <a:pt x="118" y="13"/>
                </a:lnTo>
                <a:lnTo>
                  <a:pt x="151" y="14"/>
                </a:lnTo>
                <a:lnTo>
                  <a:pt x="188" y="16"/>
                </a:lnTo>
                <a:lnTo>
                  <a:pt x="230" y="19"/>
                </a:lnTo>
                <a:lnTo>
                  <a:pt x="249" y="20"/>
                </a:lnTo>
                <a:lnTo>
                  <a:pt x="270" y="22"/>
                </a:lnTo>
                <a:lnTo>
                  <a:pt x="311" y="24"/>
                </a:lnTo>
                <a:lnTo>
                  <a:pt x="348" y="24"/>
                </a:lnTo>
                <a:lnTo>
                  <a:pt x="363" y="23"/>
                </a:lnTo>
                <a:lnTo>
                  <a:pt x="374" y="21"/>
                </a:lnTo>
                <a:lnTo>
                  <a:pt x="381" y="18"/>
                </a:lnTo>
                <a:lnTo>
                  <a:pt x="381" y="19"/>
                </a:lnTo>
                <a:lnTo>
                  <a:pt x="380" y="19"/>
                </a:lnTo>
                <a:lnTo>
                  <a:pt x="380" y="20"/>
                </a:lnTo>
                <a:lnTo>
                  <a:pt x="406"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47" name="Shape 147"/>
          <p:cNvSpPr/>
          <p:nvPr/>
        </p:nvSpPr>
        <p:spPr>
          <a:xfrm>
            <a:off x="1132154" y="2741599"/>
            <a:ext cx="527049" cy="746124"/>
          </a:xfrm>
          <a:custGeom>
            <a:pathLst>
              <a:path extrusionOk="0" h="470" w="332">
                <a:moveTo>
                  <a:pt x="267" y="55"/>
                </a:moveTo>
                <a:lnTo>
                  <a:pt x="264" y="56"/>
                </a:lnTo>
                <a:lnTo>
                  <a:pt x="261" y="56"/>
                </a:lnTo>
                <a:lnTo>
                  <a:pt x="254" y="58"/>
                </a:lnTo>
                <a:lnTo>
                  <a:pt x="248" y="61"/>
                </a:lnTo>
                <a:lnTo>
                  <a:pt x="240" y="66"/>
                </a:lnTo>
                <a:lnTo>
                  <a:pt x="233" y="74"/>
                </a:lnTo>
                <a:lnTo>
                  <a:pt x="229" y="85"/>
                </a:lnTo>
                <a:lnTo>
                  <a:pt x="226" y="97"/>
                </a:lnTo>
                <a:lnTo>
                  <a:pt x="224" y="109"/>
                </a:lnTo>
                <a:lnTo>
                  <a:pt x="247" y="103"/>
                </a:lnTo>
                <a:lnTo>
                  <a:pt x="266" y="96"/>
                </a:lnTo>
                <a:lnTo>
                  <a:pt x="281" y="89"/>
                </a:lnTo>
                <a:lnTo>
                  <a:pt x="291" y="81"/>
                </a:lnTo>
                <a:lnTo>
                  <a:pt x="295" y="73"/>
                </a:lnTo>
                <a:lnTo>
                  <a:pt x="296" y="69"/>
                </a:lnTo>
                <a:lnTo>
                  <a:pt x="295" y="65"/>
                </a:lnTo>
                <a:lnTo>
                  <a:pt x="290" y="60"/>
                </a:lnTo>
                <a:lnTo>
                  <a:pt x="281" y="56"/>
                </a:lnTo>
                <a:lnTo>
                  <a:pt x="269" y="55"/>
                </a:lnTo>
                <a:lnTo>
                  <a:pt x="267" y="55"/>
                </a:lnTo>
                <a:close/>
                <a:moveTo>
                  <a:pt x="65" y="36"/>
                </a:moveTo>
                <a:lnTo>
                  <a:pt x="61" y="38"/>
                </a:lnTo>
                <a:lnTo>
                  <a:pt x="54" y="44"/>
                </a:lnTo>
                <a:lnTo>
                  <a:pt x="48" y="54"/>
                </a:lnTo>
                <a:lnTo>
                  <a:pt x="42" y="67"/>
                </a:lnTo>
                <a:lnTo>
                  <a:pt x="37" y="84"/>
                </a:lnTo>
                <a:lnTo>
                  <a:pt x="36" y="92"/>
                </a:lnTo>
                <a:lnTo>
                  <a:pt x="36" y="98"/>
                </a:lnTo>
                <a:lnTo>
                  <a:pt x="38" y="101"/>
                </a:lnTo>
                <a:lnTo>
                  <a:pt x="39" y="103"/>
                </a:lnTo>
                <a:lnTo>
                  <a:pt x="46" y="109"/>
                </a:lnTo>
                <a:lnTo>
                  <a:pt x="56" y="113"/>
                </a:lnTo>
                <a:lnTo>
                  <a:pt x="67" y="116"/>
                </a:lnTo>
                <a:lnTo>
                  <a:pt x="81" y="118"/>
                </a:lnTo>
                <a:lnTo>
                  <a:pt x="94" y="120"/>
                </a:lnTo>
                <a:lnTo>
                  <a:pt x="108" y="121"/>
                </a:lnTo>
                <a:lnTo>
                  <a:pt x="103" y="97"/>
                </a:lnTo>
                <a:lnTo>
                  <a:pt x="98" y="78"/>
                </a:lnTo>
                <a:lnTo>
                  <a:pt x="92" y="63"/>
                </a:lnTo>
                <a:lnTo>
                  <a:pt x="84" y="50"/>
                </a:lnTo>
                <a:lnTo>
                  <a:pt x="77" y="42"/>
                </a:lnTo>
                <a:lnTo>
                  <a:pt x="70" y="37"/>
                </a:lnTo>
                <a:lnTo>
                  <a:pt x="65" y="36"/>
                </a:lnTo>
                <a:close/>
                <a:moveTo>
                  <a:pt x="60" y="0"/>
                </a:moveTo>
                <a:lnTo>
                  <a:pt x="68" y="0"/>
                </a:lnTo>
                <a:lnTo>
                  <a:pt x="78" y="2"/>
                </a:lnTo>
                <a:lnTo>
                  <a:pt x="89" y="6"/>
                </a:lnTo>
                <a:lnTo>
                  <a:pt x="101" y="15"/>
                </a:lnTo>
                <a:lnTo>
                  <a:pt x="112" y="28"/>
                </a:lnTo>
                <a:lnTo>
                  <a:pt x="123" y="45"/>
                </a:lnTo>
                <a:lnTo>
                  <a:pt x="129" y="58"/>
                </a:lnTo>
                <a:lnTo>
                  <a:pt x="134" y="76"/>
                </a:lnTo>
                <a:lnTo>
                  <a:pt x="139" y="97"/>
                </a:lnTo>
                <a:lnTo>
                  <a:pt x="143" y="122"/>
                </a:lnTo>
                <a:lnTo>
                  <a:pt x="164" y="121"/>
                </a:lnTo>
                <a:lnTo>
                  <a:pt x="186" y="117"/>
                </a:lnTo>
                <a:lnTo>
                  <a:pt x="190" y="96"/>
                </a:lnTo>
                <a:lnTo>
                  <a:pt x="194" y="77"/>
                </a:lnTo>
                <a:lnTo>
                  <a:pt x="200" y="60"/>
                </a:lnTo>
                <a:lnTo>
                  <a:pt x="209" y="45"/>
                </a:lnTo>
                <a:lnTo>
                  <a:pt x="222" y="33"/>
                </a:lnTo>
                <a:lnTo>
                  <a:pt x="238" y="25"/>
                </a:lnTo>
                <a:lnTo>
                  <a:pt x="256" y="20"/>
                </a:lnTo>
                <a:lnTo>
                  <a:pt x="274" y="19"/>
                </a:lnTo>
                <a:lnTo>
                  <a:pt x="290" y="22"/>
                </a:lnTo>
                <a:lnTo>
                  <a:pt x="304" y="28"/>
                </a:lnTo>
                <a:lnTo>
                  <a:pt x="317" y="35"/>
                </a:lnTo>
                <a:lnTo>
                  <a:pt x="326" y="46"/>
                </a:lnTo>
                <a:lnTo>
                  <a:pt x="329" y="51"/>
                </a:lnTo>
                <a:lnTo>
                  <a:pt x="331" y="58"/>
                </a:lnTo>
                <a:lnTo>
                  <a:pt x="332" y="67"/>
                </a:lnTo>
                <a:lnTo>
                  <a:pt x="331" y="78"/>
                </a:lnTo>
                <a:lnTo>
                  <a:pt x="327" y="90"/>
                </a:lnTo>
                <a:lnTo>
                  <a:pt x="319" y="102"/>
                </a:lnTo>
                <a:lnTo>
                  <a:pt x="306" y="114"/>
                </a:lnTo>
                <a:lnTo>
                  <a:pt x="290" y="125"/>
                </a:lnTo>
                <a:lnTo>
                  <a:pt x="269" y="134"/>
                </a:lnTo>
                <a:lnTo>
                  <a:pt x="245" y="142"/>
                </a:lnTo>
                <a:lnTo>
                  <a:pt x="220" y="147"/>
                </a:lnTo>
                <a:lnTo>
                  <a:pt x="220" y="172"/>
                </a:lnTo>
                <a:lnTo>
                  <a:pt x="221" y="200"/>
                </a:lnTo>
                <a:lnTo>
                  <a:pt x="224" y="229"/>
                </a:lnTo>
                <a:lnTo>
                  <a:pt x="228" y="262"/>
                </a:lnTo>
                <a:lnTo>
                  <a:pt x="231" y="282"/>
                </a:lnTo>
                <a:lnTo>
                  <a:pt x="236" y="307"/>
                </a:lnTo>
                <a:lnTo>
                  <a:pt x="242" y="333"/>
                </a:lnTo>
                <a:lnTo>
                  <a:pt x="255" y="390"/>
                </a:lnTo>
                <a:lnTo>
                  <a:pt x="262" y="416"/>
                </a:lnTo>
                <a:lnTo>
                  <a:pt x="269" y="439"/>
                </a:lnTo>
                <a:lnTo>
                  <a:pt x="275" y="458"/>
                </a:lnTo>
                <a:lnTo>
                  <a:pt x="241" y="470"/>
                </a:lnTo>
                <a:lnTo>
                  <a:pt x="234" y="451"/>
                </a:lnTo>
                <a:lnTo>
                  <a:pt x="227" y="427"/>
                </a:lnTo>
                <a:lnTo>
                  <a:pt x="220" y="399"/>
                </a:lnTo>
                <a:lnTo>
                  <a:pt x="212" y="371"/>
                </a:lnTo>
                <a:lnTo>
                  <a:pt x="206" y="341"/>
                </a:lnTo>
                <a:lnTo>
                  <a:pt x="200" y="314"/>
                </a:lnTo>
                <a:lnTo>
                  <a:pt x="195" y="288"/>
                </a:lnTo>
                <a:lnTo>
                  <a:pt x="192" y="267"/>
                </a:lnTo>
                <a:lnTo>
                  <a:pt x="188" y="235"/>
                </a:lnTo>
                <a:lnTo>
                  <a:pt x="185" y="206"/>
                </a:lnTo>
                <a:lnTo>
                  <a:pt x="184" y="179"/>
                </a:lnTo>
                <a:lnTo>
                  <a:pt x="184" y="154"/>
                </a:lnTo>
                <a:lnTo>
                  <a:pt x="165" y="156"/>
                </a:lnTo>
                <a:lnTo>
                  <a:pt x="149" y="158"/>
                </a:lnTo>
                <a:lnTo>
                  <a:pt x="153" y="192"/>
                </a:lnTo>
                <a:lnTo>
                  <a:pt x="156" y="226"/>
                </a:lnTo>
                <a:lnTo>
                  <a:pt x="157" y="261"/>
                </a:lnTo>
                <a:lnTo>
                  <a:pt x="158" y="294"/>
                </a:lnTo>
                <a:lnTo>
                  <a:pt x="158" y="327"/>
                </a:lnTo>
                <a:lnTo>
                  <a:pt x="157" y="357"/>
                </a:lnTo>
                <a:lnTo>
                  <a:pt x="154" y="383"/>
                </a:lnTo>
                <a:lnTo>
                  <a:pt x="150" y="406"/>
                </a:lnTo>
                <a:lnTo>
                  <a:pt x="144" y="424"/>
                </a:lnTo>
                <a:lnTo>
                  <a:pt x="137" y="434"/>
                </a:lnTo>
                <a:lnTo>
                  <a:pt x="129" y="442"/>
                </a:lnTo>
                <a:lnTo>
                  <a:pt x="119" y="446"/>
                </a:lnTo>
                <a:lnTo>
                  <a:pt x="112" y="411"/>
                </a:lnTo>
                <a:lnTo>
                  <a:pt x="110" y="411"/>
                </a:lnTo>
                <a:lnTo>
                  <a:pt x="109" y="412"/>
                </a:lnTo>
                <a:lnTo>
                  <a:pt x="112" y="404"/>
                </a:lnTo>
                <a:lnTo>
                  <a:pt x="116" y="391"/>
                </a:lnTo>
                <a:lnTo>
                  <a:pt x="118" y="374"/>
                </a:lnTo>
                <a:lnTo>
                  <a:pt x="120" y="353"/>
                </a:lnTo>
                <a:lnTo>
                  <a:pt x="121" y="328"/>
                </a:lnTo>
                <a:lnTo>
                  <a:pt x="121" y="302"/>
                </a:lnTo>
                <a:lnTo>
                  <a:pt x="120" y="274"/>
                </a:lnTo>
                <a:lnTo>
                  <a:pt x="119" y="245"/>
                </a:lnTo>
                <a:lnTo>
                  <a:pt x="115" y="186"/>
                </a:lnTo>
                <a:lnTo>
                  <a:pt x="112" y="158"/>
                </a:lnTo>
                <a:lnTo>
                  <a:pt x="109" y="158"/>
                </a:lnTo>
                <a:lnTo>
                  <a:pt x="71" y="154"/>
                </a:lnTo>
                <a:lnTo>
                  <a:pt x="53" y="150"/>
                </a:lnTo>
                <a:lnTo>
                  <a:pt x="36" y="146"/>
                </a:lnTo>
                <a:lnTo>
                  <a:pt x="21" y="138"/>
                </a:lnTo>
                <a:lnTo>
                  <a:pt x="10" y="126"/>
                </a:lnTo>
                <a:lnTo>
                  <a:pt x="2" y="111"/>
                </a:lnTo>
                <a:lnTo>
                  <a:pt x="0" y="94"/>
                </a:lnTo>
                <a:lnTo>
                  <a:pt x="2" y="76"/>
                </a:lnTo>
                <a:lnTo>
                  <a:pt x="9" y="51"/>
                </a:lnTo>
                <a:lnTo>
                  <a:pt x="18" y="32"/>
                </a:lnTo>
                <a:lnTo>
                  <a:pt x="30" y="16"/>
                </a:lnTo>
                <a:lnTo>
                  <a:pt x="44" y="5"/>
                </a:lnTo>
                <a:lnTo>
                  <a:pt x="60"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48" name="Shape 148"/>
          <p:cNvSpPr/>
          <p:nvPr/>
        </p:nvSpPr>
        <p:spPr>
          <a:xfrm>
            <a:off x="197116" y="2047862"/>
            <a:ext cx="390525" cy="142875"/>
          </a:xfrm>
          <a:custGeom>
            <a:pathLst>
              <a:path extrusionOk="0" h="90" w="246">
                <a:moveTo>
                  <a:pt x="10" y="0"/>
                </a:moveTo>
                <a:lnTo>
                  <a:pt x="43" y="9"/>
                </a:lnTo>
                <a:lnTo>
                  <a:pt x="71" y="16"/>
                </a:lnTo>
                <a:lnTo>
                  <a:pt x="98" y="23"/>
                </a:lnTo>
                <a:lnTo>
                  <a:pt x="151" y="35"/>
                </a:lnTo>
                <a:lnTo>
                  <a:pt x="180" y="41"/>
                </a:lnTo>
                <a:lnTo>
                  <a:pt x="211" y="47"/>
                </a:lnTo>
                <a:lnTo>
                  <a:pt x="246" y="54"/>
                </a:lnTo>
                <a:lnTo>
                  <a:pt x="239" y="90"/>
                </a:lnTo>
                <a:lnTo>
                  <a:pt x="202" y="83"/>
                </a:lnTo>
                <a:lnTo>
                  <a:pt x="170" y="76"/>
                </a:lnTo>
                <a:lnTo>
                  <a:pt x="141" y="70"/>
                </a:lnTo>
                <a:lnTo>
                  <a:pt x="114" y="64"/>
                </a:lnTo>
                <a:lnTo>
                  <a:pt x="88" y="58"/>
                </a:lnTo>
                <a:lnTo>
                  <a:pt x="60" y="51"/>
                </a:lnTo>
                <a:lnTo>
                  <a:pt x="32" y="44"/>
                </a:lnTo>
                <a:lnTo>
                  <a:pt x="0" y="35"/>
                </a:lnTo>
                <a:lnTo>
                  <a:pt x="10"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49" name="Shape 149"/>
          <p:cNvSpPr/>
          <p:nvPr/>
        </p:nvSpPr>
        <p:spPr>
          <a:xfrm>
            <a:off x="2473591" y="2424099"/>
            <a:ext cx="390525" cy="63500"/>
          </a:xfrm>
          <a:custGeom>
            <a:pathLst>
              <a:path extrusionOk="0" h="40" w="246">
                <a:moveTo>
                  <a:pt x="244" y="0"/>
                </a:moveTo>
                <a:lnTo>
                  <a:pt x="246" y="36"/>
                </a:lnTo>
                <a:lnTo>
                  <a:pt x="203" y="37"/>
                </a:lnTo>
                <a:lnTo>
                  <a:pt x="165" y="39"/>
                </a:lnTo>
                <a:lnTo>
                  <a:pt x="132" y="40"/>
                </a:lnTo>
                <a:lnTo>
                  <a:pt x="69" y="40"/>
                </a:lnTo>
                <a:lnTo>
                  <a:pt x="36" y="39"/>
                </a:lnTo>
                <a:lnTo>
                  <a:pt x="0" y="37"/>
                </a:lnTo>
                <a:lnTo>
                  <a:pt x="2" y="1"/>
                </a:lnTo>
                <a:lnTo>
                  <a:pt x="39" y="3"/>
                </a:lnTo>
                <a:lnTo>
                  <a:pt x="72" y="3"/>
                </a:lnTo>
                <a:lnTo>
                  <a:pt x="135" y="3"/>
                </a:lnTo>
                <a:lnTo>
                  <a:pt x="167" y="3"/>
                </a:lnTo>
                <a:lnTo>
                  <a:pt x="204" y="2"/>
                </a:lnTo>
                <a:lnTo>
                  <a:pt x="244"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50" name="Shape 150"/>
          <p:cNvSpPr/>
          <p:nvPr/>
        </p:nvSpPr>
        <p:spPr>
          <a:xfrm>
            <a:off x="2043379" y="1427149"/>
            <a:ext cx="193675" cy="225424"/>
          </a:xfrm>
          <a:custGeom>
            <a:pathLst>
              <a:path extrusionOk="0" h="142" w="122">
                <a:moveTo>
                  <a:pt x="93" y="0"/>
                </a:moveTo>
                <a:lnTo>
                  <a:pt x="122" y="22"/>
                </a:lnTo>
                <a:lnTo>
                  <a:pt x="106" y="44"/>
                </a:lnTo>
                <a:lnTo>
                  <a:pt x="94" y="62"/>
                </a:lnTo>
                <a:lnTo>
                  <a:pt x="81" y="79"/>
                </a:lnTo>
                <a:lnTo>
                  <a:pt x="69" y="94"/>
                </a:lnTo>
                <a:lnTo>
                  <a:pt x="56" y="110"/>
                </a:lnTo>
                <a:lnTo>
                  <a:pt x="42" y="125"/>
                </a:lnTo>
                <a:lnTo>
                  <a:pt x="26" y="142"/>
                </a:lnTo>
                <a:lnTo>
                  <a:pt x="0" y="116"/>
                </a:lnTo>
                <a:lnTo>
                  <a:pt x="15" y="100"/>
                </a:lnTo>
                <a:lnTo>
                  <a:pt x="29" y="84"/>
                </a:lnTo>
                <a:lnTo>
                  <a:pt x="42" y="69"/>
                </a:lnTo>
                <a:lnTo>
                  <a:pt x="54" y="55"/>
                </a:lnTo>
                <a:lnTo>
                  <a:pt x="65" y="39"/>
                </a:lnTo>
                <a:lnTo>
                  <a:pt x="78" y="21"/>
                </a:lnTo>
                <a:lnTo>
                  <a:pt x="93"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51" name="Shape 151"/>
          <p:cNvSpPr/>
          <p:nvPr/>
        </p:nvSpPr>
        <p:spPr>
          <a:xfrm>
            <a:off x="2324366" y="2874949"/>
            <a:ext cx="227012" cy="190500"/>
          </a:xfrm>
          <a:custGeom>
            <a:pathLst>
              <a:path extrusionOk="0" h="120" w="143">
                <a:moveTo>
                  <a:pt x="20" y="0"/>
                </a:moveTo>
                <a:lnTo>
                  <a:pt x="42" y="14"/>
                </a:lnTo>
                <a:lnTo>
                  <a:pt x="61" y="27"/>
                </a:lnTo>
                <a:lnTo>
                  <a:pt x="78" y="40"/>
                </a:lnTo>
                <a:lnTo>
                  <a:pt x="94" y="52"/>
                </a:lnTo>
                <a:lnTo>
                  <a:pt x="109" y="63"/>
                </a:lnTo>
                <a:lnTo>
                  <a:pt x="125" y="77"/>
                </a:lnTo>
                <a:lnTo>
                  <a:pt x="143" y="93"/>
                </a:lnTo>
                <a:lnTo>
                  <a:pt x="118" y="120"/>
                </a:lnTo>
                <a:lnTo>
                  <a:pt x="101" y="105"/>
                </a:lnTo>
                <a:lnTo>
                  <a:pt x="69" y="79"/>
                </a:lnTo>
                <a:lnTo>
                  <a:pt x="55" y="68"/>
                </a:lnTo>
                <a:lnTo>
                  <a:pt x="38" y="57"/>
                </a:lnTo>
                <a:lnTo>
                  <a:pt x="20" y="44"/>
                </a:lnTo>
                <a:lnTo>
                  <a:pt x="0" y="30"/>
                </a:lnTo>
                <a:lnTo>
                  <a:pt x="20"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52" name="Shape 152"/>
          <p:cNvSpPr/>
          <p:nvPr/>
        </p:nvSpPr>
        <p:spPr>
          <a:xfrm>
            <a:off x="949591" y="1217599"/>
            <a:ext cx="222250" cy="374650"/>
          </a:xfrm>
          <a:custGeom>
            <a:pathLst>
              <a:path extrusionOk="0" h="236" w="140">
                <a:moveTo>
                  <a:pt x="33" y="0"/>
                </a:moveTo>
                <a:lnTo>
                  <a:pt x="50" y="33"/>
                </a:lnTo>
                <a:lnTo>
                  <a:pt x="65" y="63"/>
                </a:lnTo>
                <a:lnTo>
                  <a:pt x="79" y="89"/>
                </a:lnTo>
                <a:lnTo>
                  <a:pt x="91" y="115"/>
                </a:lnTo>
                <a:lnTo>
                  <a:pt x="115" y="164"/>
                </a:lnTo>
                <a:lnTo>
                  <a:pt x="128" y="191"/>
                </a:lnTo>
                <a:lnTo>
                  <a:pt x="140" y="221"/>
                </a:lnTo>
                <a:lnTo>
                  <a:pt x="106" y="236"/>
                </a:lnTo>
                <a:lnTo>
                  <a:pt x="93" y="206"/>
                </a:lnTo>
                <a:lnTo>
                  <a:pt x="82" y="180"/>
                </a:lnTo>
                <a:lnTo>
                  <a:pt x="70" y="154"/>
                </a:lnTo>
                <a:lnTo>
                  <a:pt x="58" y="131"/>
                </a:lnTo>
                <a:lnTo>
                  <a:pt x="46" y="106"/>
                </a:lnTo>
                <a:lnTo>
                  <a:pt x="33" y="79"/>
                </a:lnTo>
                <a:lnTo>
                  <a:pt x="18" y="50"/>
                </a:lnTo>
                <a:lnTo>
                  <a:pt x="0" y="17"/>
                </a:lnTo>
                <a:lnTo>
                  <a:pt x="33"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53" name="Shape 153"/>
          <p:cNvSpPr/>
          <p:nvPr/>
        </p:nvSpPr>
        <p:spPr>
          <a:xfrm>
            <a:off x="324116" y="1446199"/>
            <a:ext cx="473075" cy="441324"/>
          </a:xfrm>
          <a:custGeom>
            <a:pathLst>
              <a:path extrusionOk="0" h="278" w="298">
                <a:moveTo>
                  <a:pt x="23" y="0"/>
                </a:moveTo>
                <a:lnTo>
                  <a:pt x="71" y="42"/>
                </a:lnTo>
                <a:lnTo>
                  <a:pt x="116" y="82"/>
                </a:lnTo>
                <a:lnTo>
                  <a:pt x="160" y="122"/>
                </a:lnTo>
                <a:lnTo>
                  <a:pt x="204" y="163"/>
                </a:lnTo>
                <a:lnTo>
                  <a:pt x="249" y="207"/>
                </a:lnTo>
                <a:lnTo>
                  <a:pt x="298" y="251"/>
                </a:lnTo>
                <a:lnTo>
                  <a:pt x="274" y="278"/>
                </a:lnTo>
                <a:lnTo>
                  <a:pt x="225" y="233"/>
                </a:lnTo>
                <a:lnTo>
                  <a:pt x="179" y="190"/>
                </a:lnTo>
                <a:lnTo>
                  <a:pt x="135" y="149"/>
                </a:lnTo>
                <a:lnTo>
                  <a:pt x="92" y="108"/>
                </a:lnTo>
                <a:lnTo>
                  <a:pt x="47" y="69"/>
                </a:lnTo>
                <a:lnTo>
                  <a:pt x="0" y="28"/>
                </a:lnTo>
                <a:lnTo>
                  <a:pt x="23"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54" name="Shape 154"/>
          <p:cNvSpPr/>
          <p:nvPr/>
        </p:nvSpPr>
        <p:spPr>
          <a:xfrm>
            <a:off x="1533791" y="950900"/>
            <a:ext cx="141287" cy="590550"/>
          </a:xfrm>
          <a:custGeom>
            <a:pathLst>
              <a:path extrusionOk="0" h="372" w="89">
                <a:moveTo>
                  <a:pt x="52" y="0"/>
                </a:moveTo>
                <a:lnTo>
                  <a:pt x="89" y="4"/>
                </a:lnTo>
                <a:lnTo>
                  <a:pt x="79" y="86"/>
                </a:lnTo>
                <a:lnTo>
                  <a:pt x="68" y="166"/>
                </a:lnTo>
                <a:lnTo>
                  <a:pt x="55" y="245"/>
                </a:lnTo>
                <a:lnTo>
                  <a:pt x="46" y="307"/>
                </a:lnTo>
                <a:lnTo>
                  <a:pt x="36" y="372"/>
                </a:lnTo>
                <a:lnTo>
                  <a:pt x="0" y="367"/>
                </a:lnTo>
                <a:lnTo>
                  <a:pt x="9" y="301"/>
                </a:lnTo>
                <a:lnTo>
                  <a:pt x="19" y="240"/>
                </a:lnTo>
                <a:lnTo>
                  <a:pt x="32" y="160"/>
                </a:lnTo>
                <a:lnTo>
                  <a:pt x="43" y="81"/>
                </a:lnTo>
                <a:lnTo>
                  <a:pt x="52"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55" name="Shape 155"/>
          <p:cNvSpPr/>
          <p:nvPr/>
        </p:nvSpPr>
        <p:spPr>
          <a:xfrm>
            <a:off x="152666" y="2525699"/>
            <a:ext cx="420688" cy="104775"/>
          </a:xfrm>
          <a:custGeom>
            <a:pathLst>
              <a:path extrusionOk="0" h="66" w="265">
                <a:moveTo>
                  <a:pt x="261" y="0"/>
                </a:moveTo>
                <a:lnTo>
                  <a:pt x="265" y="37"/>
                </a:lnTo>
                <a:lnTo>
                  <a:pt x="218" y="42"/>
                </a:lnTo>
                <a:lnTo>
                  <a:pt x="174" y="47"/>
                </a:lnTo>
                <a:lnTo>
                  <a:pt x="63" y="58"/>
                </a:lnTo>
                <a:lnTo>
                  <a:pt x="6" y="66"/>
                </a:lnTo>
                <a:lnTo>
                  <a:pt x="0" y="31"/>
                </a:lnTo>
                <a:lnTo>
                  <a:pt x="58" y="22"/>
                </a:lnTo>
                <a:lnTo>
                  <a:pt x="115" y="16"/>
                </a:lnTo>
                <a:lnTo>
                  <a:pt x="170" y="10"/>
                </a:lnTo>
                <a:lnTo>
                  <a:pt x="214" y="5"/>
                </a:lnTo>
                <a:lnTo>
                  <a:pt x="261"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56" name="Shape 156"/>
          <p:cNvSpPr/>
          <p:nvPr/>
        </p:nvSpPr>
        <p:spPr>
          <a:xfrm>
            <a:off x="2338654" y="1684324"/>
            <a:ext cx="500063" cy="341313"/>
          </a:xfrm>
          <a:custGeom>
            <a:pathLst>
              <a:path extrusionOk="0" h="215" w="315">
                <a:moveTo>
                  <a:pt x="295" y="0"/>
                </a:moveTo>
                <a:lnTo>
                  <a:pt x="315" y="30"/>
                </a:lnTo>
                <a:lnTo>
                  <a:pt x="262" y="63"/>
                </a:lnTo>
                <a:lnTo>
                  <a:pt x="212" y="94"/>
                </a:lnTo>
                <a:lnTo>
                  <a:pt x="85" y="173"/>
                </a:lnTo>
                <a:lnTo>
                  <a:pt x="20" y="215"/>
                </a:lnTo>
                <a:lnTo>
                  <a:pt x="0" y="184"/>
                </a:lnTo>
                <a:lnTo>
                  <a:pt x="49" y="152"/>
                </a:lnTo>
                <a:lnTo>
                  <a:pt x="97" y="122"/>
                </a:lnTo>
                <a:lnTo>
                  <a:pt x="145" y="92"/>
                </a:lnTo>
                <a:lnTo>
                  <a:pt x="194" y="63"/>
                </a:lnTo>
                <a:lnTo>
                  <a:pt x="244" y="32"/>
                </a:lnTo>
                <a:lnTo>
                  <a:pt x="295" y="0"/>
                </a:lnTo>
                <a:close/>
              </a:path>
            </a:pathLst>
          </a:custGeom>
          <a:solidFill>
            <a:srgbClr val="D9D9D9"/>
          </a:solidFill>
          <a:ln>
            <a:noFill/>
          </a:ln>
        </p:spPr>
        <p:txBody>
          <a:bodyPr anchorCtr="0" anchor="t" bIns="45700" lIns="91425" rIns="91425" tIns="45700">
            <a:noAutofit/>
          </a:bodyPr>
          <a:lstStyle/>
          <a:p>
            <a:pPr indent="0" lvl="0" marL="0" marR="0" rtl="0" algn="l">
              <a:spcBef>
                <a:spcPts val="0"/>
              </a:spcBef>
              <a:buNone/>
            </a:pPr>
            <a:r>
              <a:t/>
            </a:r>
            <a:endParaRPr b="0" i="0" sz="2400" u="none" cap="none" strike="noStrike">
              <a:solidFill>
                <a:srgbClr val="000000"/>
              </a:solidFill>
              <a:latin typeface="Calibri"/>
              <a:ea typeface="Calibri"/>
              <a:cs typeface="Calibri"/>
              <a:sym typeface="Calibri"/>
            </a:endParaRPr>
          </a:p>
        </p:txBody>
      </p:sp>
      <p:sp>
        <p:nvSpPr>
          <p:cNvPr id="157" name="Shape 157"/>
          <p:cNvSpPr/>
          <p:nvPr/>
        </p:nvSpPr>
        <p:spPr>
          <a:xfrm>
            <a:off x="2946656" y="2991392"/>
            <a:ext cx="572700" cy="572699"/>
          </a:xfrm>
          <a:prstGeom prst="ellipse">
            <a:avLst/>
          </a:prstGeom>
          <a:solidFill>
            <a:srgbClr val="595959">
              <a:alpha val="14620"/>
            </a:srgbClr>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2936656" y="502042"/>
            <a:ext cx="572700" cy="572700"/>
          </a:xfrm>
          <a:prstGeom prst="ellipse">
            <a:avLst/>
          </a:prstGeom>
          <a:solidFill>
            <a:srgbClr val="595959">
              <a:alpha val="14620"/>
            </a:srgbClr>
          </a:solidFill>
          <a:ln>
            <a:noFill/>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2956656" y="1899117"/>
            <a:ext cx="572700" cy="572700"/>
          </a:xfrm>
          <a:prstGeom prst="ellipse">
            <a:avLst/>
          </a:prstGeom>
          <a:solidFill>
            <a:srgbClr val="595959">
              <a:alpha val="14620"/>
            </a:srgbClr>
          </a:solidFill>
          <a:ln>
            <a:noFill/>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2948650" y="1890825"/>
            <a:ext cx="548700" cy="548700"/>
          </a:xfrm>
          <a:prstGeom prst="ellips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2948650" y="502050"/>
            <a:ext cx="548700" cy="548700"/>
          </a:xfrm>
          <a:prstGeom prst="ellipse">
            <a:avLst/>
          </a:prstGeom>
          <a:solidFill>
            <a:srgbClr val="6AA84F"/>
          </a:soli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2948650" y="2974800"/>
            <a:ext cx="548700" cy="548700"/>
          </a:xfrm>
          <a:prstGeom prst="ellips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nvSpPr>
        <p:spPr>
          <a:xfrm>
            <a:off x="3027700" y="605700"/>
            <a:ext cx="390600" cy="341400"/>
          </a:xfrm>
          <a:prstGeom prst="rect">
            <a:avLst/>
          </a:prstGeom>
          <a:noFill/>
          <a:ln>
            <a:noFill/>
          </a:ln>
        </p:spPr>
        <p:txBody>
          <a:bodyPr anchorCtr="0" anchor="ctr" bIns="91425" lIns="91425" rIns="91425" tIns="91425">
            <a:noAutofit/>
          </a:bodyPr>
          <a:lstStyle/>
          <a:p>
            <a:pPr lvl="0" rtl="0" algn="ctr">
              <a:spcBef>
                <a:spcPts val="0"/>
              </a:spcBef>
              <a:buNone/>
            </a:pPr>
            <a:r>
              <a:rPr lang="en" sz="2600">
                <a:solidFill>
                  <a:srgbClr val="FFFFFF"/>
                </a:solidFill>
                <a:latin typeface="Dosis"/>
                <a:ea typeface="Dosis"/>
                <a:cs typeface="Dosis"/>
                <a:sym typeface="Dosis"/>
              </a:rPr>
              <a:t>1</a:t>
            </a:r>
          </a:p>
        </p:txBody>
      </p:sp>
      <p:sp>
        <p:nvSpPr>
          <p:cNvPr id="164" name="Shape 164"/>
          <p:cNvSpPr txBox="1"/>
          <p:nvPr/>
        </p:nvSpPr>
        <p:spPr>
          <a:xfrm>
            <a:off x="3027700" y="1994475"/>
            <a:ext cx="390600" cy="341400"/>
          </a:xfrm>
          <a:prstGeom prst="rect">
            <a:avLst/>
          </a:prstGeom>
          <a:noFill/>
          <a:ln>
            <a:noFill/>
          </a:ln>
        </p:spPr>
        <p:txBody>
          <a:bodyPr anchorCtr="0" anchor="ctr" bIns="91425" lIns="91425" rIns="91425" tIns="91425">
            <a:noAutofit/>
          </a:bodyPr>
          <a:lstStyle/>
          <a:p>
            <a:pPr lvl="0" rtl="0" algn="ctr">
              <a:spcBef>
                <a:spcPts val="0"/>
              </a:spcBef>
              <a:buNone/>
            </a:pPr>
            <a:r>
              <a:rPr lang="en" sz="2600">
                <a:solidFill>
                  <a:srgbClr val="FFFFFF"/>
                </a:solidFill>
                <a:latin typeface="Dosis"/>
                <a:ea typeface="Dosis"/>
                <a:cs typeface="Dosis"/>
                <a:sym typeface="Dosis"/>
              </a:rPr>
              <a:t>2</a:t>
            </a:r>
          </a:p>
        </p:txBody>
      </p:sp>
      <p:sp>
        <p:nvSpPr>
          <p:cNvPr id="165" name="Shape 165"/>
          <p:cNvSpPr txBox="1"/>
          <p:nvPr/>
        </p:nvSpPr>
        <p:spPr>
          <a:xfrm>
            <a:off x="3027700" y="3078450"/>
            <a:ext cx="390600" cy="341400"/>
          </a:xfrm>
          <a:prstGeom prst="rect">
            <a:avLst/>
          </a:prstGeom>
          <a:noFill/>
          <a:ln>
            <a:noFill/>
          </a:ln>
        </p:spPr>
        <p:txBody>
          <a:bodyPr anchorCtr="0" anchor="ctr" bIns="91425" lIns="91425" rIns="91425" tIns="91425">
            <a:noAutofit/>
          </a:bodyPr>
          <a:lstStyle/>
          <a:p>
            <a:pPr lvl="0" rtl="0" algn="ctr">
              <a:spcBef>
                <a:spcPts val="0"/>
              </a:spcBef>
              <a:buNone/>
            </a:pPr>
            <a:r>
              <a:rPr lang="en" sz="2600">
                <a:solidFill>
                  <a:srgbClr val="FFFFFF"/>
                </a:solidFill>
                <a:latin typeface="Dosis"/>
                <a:ea typeface="Dosis"/>
                <a:cs typeface="Dosis"/>
                <a:sym typeface="Dosis"/>
              </a:rPr>
              <a:t>3</a:t>
            </a:r>
          </a:p>
        </p:txBody>
      </p:sp>
      <p:sp>
        <p:nvSpPr>
          <p:cNvPr id="166" name="Shape 166"/>
          <p:cNvSpPr txBox="1"/>
          <p:nvPr>
            <p:ph idx="2" type="body"/>
          </p:nvPr>
        </p:nvSpPr>
        <p:spPr>
          <a:xfrm>
            <a:off x="3513975" y="425850"/>
            <a:ext cx="5532300" cy="1247400"/>
          </a:xfrm>
          <a:prstGeom prst="rect">
            <a:avLst/>
          </a:prstGeom>
        </p:spPr>
        <p:txBody>
          <a:bodyPr anchorCtr="0" anchor="t" bIns="91425" lIns="91425" rIns="91425" tIns="91425">
            <a:noAutofit/>
          </a:bodyPr>
          <a:lstStyle/>
          <a:p>
            <a:pPr lvl="0" rtl="0" algn="just">
              <a:lnSpc>
                <a:spcPct val="100000"/>
              </a:lnSpc>
              <a:spcBef>
                <a:spcPts val="0"/>
              </a:spcBef>
              <a:spcAft>
                <a:spcPts val="1100"/>
              </a:spcAft>
              <a:buNone/>
            </a:pPr>
            <a:r>
              <a:rPr b="1" lang="en" sz="1050">
                <a:solidFill>
                  <a:srgbClr val="666666"/>
                </a:solidFill>
              </a:rPr>
              <a:t>What websites were helpful? (Listed in order of helpfulness.)</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Kivy(</a:t>
            </a:r>
            <a:r>
              <a:rPr lang="en" sz="1050" u="sng">
                <a:solidFill>
                  <a:schemeClr val="hlink"/>
                </a:solidFill>
                <a:hlinkClick r:id="rId3"/>
              </a:rPr>
              <a:t>https://kivy.org/#home</a:t>
            </a:r>
            <a:r>
              <a:rPr lang="en" sz="1050">
                <a:solidFill>
                  <a:srgbClr val="666666"/>
                </a:solidFill>
              </a:rPr>
              <a:t>)</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Python Manual (</a:t>
            </a:r>
            <a:r>
              <a:rPr lang="en" sz="1050" u="sng">
                <a:solidFill>
                  <a:schemeClr val="hlink"/>
                </a:solidFill>
                <a:hlinkClick r:id="rId4"/>
              </a:rPr>
              <a:t>https://docs.python.org/3/</a:t>
            </a:r>
            <a:r>
              <a:rPr lang="en" sz="1050">
                <a:solidFill>
                  <a:srgbClr val="666666"/>
                </a:solidFill>
              </a:rPr>
              <a:t>)</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Tensorflow Documentation(</a:t>
            </a:r>
            <a:r>
              <a:rPr lang="en" sz="1050" u="sng">
                <a:solidFill>
                  <a:schemeClr val="hlink"/>
                </a:solidFill>
                <a:hlinkClick r:id="rId5"/>
              </a:rPr>
              <a:t>https://www.tensorflow.org/api_docs/python/</a:t>
            </a:r>
            <a:r>
              <a:rPr lang="en" sz="1050">
                <a:solidFill>
                  <a:srgbClr val="666666"/>
                </a:solidFill>
              </a:rPr>
              <a:t>)</a:t>
            </a:r>
          </a:p>
          <a:p>
            <a:pPr lvl="0" rtl="0" algn="just">
              <a:lnSpc>
                <a:spcPct val="100000"/>
              </a:lnSpc>
              <a:spcBef>
                <a:spcPts val="0"/>
              </a:spcBef>
              <a:spcAft>
                <a:spcPts val="1100"/>
              </a:spcAft>
              <a:buNone/>
            </a:pPr>
            <a:r>
              <a:t/>
            </a:r>
            <a:endParaRPr sz="1050">
              <a:solidFill>
                <a:srgbClr val="666666"/>
              </a:solidFill>
            </a:endParaRPr>
          </a:p>
        </p:txBody>
      </p:sp>
      <p:sp>
        <p:nvSpPr>
          <p:cNvPr id="167" name="Shape 167"/>
          <p:cNvSpPr txBox="1"/>
          <p:nvPr>
            <p:ph idx="2" type="body"/>
          </p:nvPr>
        </p:nvSpPr>
        <p:spPr>
          <a:xfrm>
            <a:off x="3611700" y="1716075"/>
            <a:ext cx="5532300" cy="1247400"/>
          </a:xfrm>
          <a:prstGeom prst="rect">
            <a:avLst/>
          </a:prstGeom>
        </p:spPr>
        <p:txBody>
          <a:bodyPr anchorCtr="0" anchor="t" bIns="91425" lIns="91425" rIns="91425" tIns="91425">
            <a:noAutofit/>
          </a:bodyPr>
          <a:lstStyle/>
          <a:p>
            <a:pPr lvl="0" rtl="0" algn="just">
              <a:lnSpc>
                <a:spcPct val="100000"/>
              </a:lnSpc>
              <a:spcBef>
                <a:spcPts val="0"/>
              </a:spcBef>
              <a:spcAft>
                <a:spcPts val="1100"/>
              </a:spcAft>
              <a:buNone/>
            </a:pPr>
            <a:r>
              <a:rPr b="1" lang="en" sz="1050">
                <a:solidFill>
                  <a:srgbClr val="666666"/>
                </a:solidFill>
              </a:rPr>
              <a:t>What, if any, reference books really helped?</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Dragon Book (Compilers: Principles, Techniques, and Tools (2nd Edition))</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Modern Compiler Design (Worldwide Series in Computer Science) 1st Edition</a:t>
            </a:r>
          </a:p>
        </p:txBody>
      </p:sp>
      <p:sp>
        <p:nvSpPr>
          <p:cNvPr id="168" name="Shape 168"/>
          <p:cNvSpPr txBox="1"/>
          <p:nvPr>
            <p:ph idx="2" type="body"/>
          </p:nvPr>
        </p:nvSpPr>
        <p:spPr>
          <a:xfrm>
            <a:off x="3611700" y="2981700"/>
            <a:ext cx="5532300" cy="1247400"/>
          </a:xfrm>
          <a:prstGeom prst="rect">
            <a:avLst/>
          </a:prstGeom>
        </p:spPr>
        <p:txBody>
          <a:bodyPr anchorCtr="0" anchor="t" bIns="91425" lIns="91425" rIns="91425" tIns="91425">
            <a:noAutofit/>
          </a:bodyPr>
          <a:lstStyle/>
          <a:p>
            <a:pPr lvl="0" rtl="0" algn="just">
              <a:lnSpc>
                <a:spcPct val="100000"/>
              </a:lnSpc>
              <a:spcBef>
                <a:spcPts val="0"/>
              </a:spcBef>
              <a:spcAft>
                <a:spcPts val="1100"/>
              </a:spcAft>
              <a:buNone/>
            </a:pPr>
            <a:r>
              <a:rPr b="1" lang="en" sz="1050">
                <a:solidFill>
                  <a:srgbClr val="666666"/>
                </a:solidFill>
              </a:rPr>
              <a:t>Were there any people on campus that were really helpful?</a:t>
            </a:r>
          </a:p>
          <a:p>
            <a:pPr indent="-295275" lvl="0" marL="457200" rtl="0" algn="just">
              <a:lnSpc>
                <a:spcPct val="100000"/>
              </a:lnSpc>
              <a:spcBef>
                <a:spcPts val="0"/>
              </a:spcBef>
              <a:spcAft>
                <a:spcPts val="1100"/>
              </a:spcAft>
              <a:buClr>
                <a:srgbClr val="666666"/>
              </a:buClr>
              <a:buSzPct val="95454"/>
              <a:buAutoNum type="arabicPeriod"/>
            </a:pPr>
            <a:r>
              <a:rPr lang="en" sz="1050">
                <a:solidFill>
                  <a:srgbClr val="666666"/>
                </a:solidFill>
              </a:rPr>
              <a:t>TA</a:t>
            </a:r>
          </a:p>
          <a:p>
            <a:pPr indent="-295275" lvl="0" marL="457200" rtl="0" algn="just">
              <a:lnSpc>
                <a:spcPct val="100000"/>
              </a:lnSpc>
              <a:spcBef>
                <a:spcPts val="0"/>
              </a:spcBef>
              <a:spcAft>
                <a:spcPts val="1100"/>
              </a:spcAft>
              <a:buClr>
                <a:srgbClr val="666666"/>
              </a:buClr>
              <a:buSzPct val="95454"/>
              <a:buAutoNum type="arabicPeriod"/>
            </a:pPr>
            <a:r>
              <a:rPr lang="en" sz="1050">
                <a:solidFill>
                  <a:srgbClr val="666666"/>
                </a:solidFill>
              </a:rPr>
              <a:t>Client</a:t>
            </a:r>
          </a:p>
          <a:p>
            <a:pPr indent="-295275" lvl="0" marL="457200" rtl="0" algn="just">
              <a:lnSpc>
                <a:spcPct val="100000"/>
              </a:lnSpc>
              <a:spcBef>
                <a:spcPts val="0"/>
              </a:spcBef>
              <a:spcAft>
                <a:spcPts val="1100"/>
              </a:spcAft>
              <a:buClr>
                <a:srgbClr val="666666"/>
              </a:buClr>
              <a:buSzPct val="95454"/>
              <a:buAutoNum type="arabicPeriod"/>
            </a:pPr>
            <a:r>
              <a:rPr lang="en" sz="1050">
                <a:solidFill>
                  <a:srgbClr val="666666"/>
                </a:solidFill>
              </a:rPr>
              <a:t>Professors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ctrTitle"/>
          </p:nvPr>
        </p:nvSpPr>
        <p:spPr>
          <a:xfrm>
            <a:off x="-22350" y="2473200"/>
            <a:ext cx="9188700" cy="2510100"/>
          </a:xfrm>
          <a:prstGeom prst="rect">
            <a:avLst/>
          </a:prstGeom>
        </p:spPr>
        <p:txBody>
          <a:bodyPr anchorCtr="0" anchor="b" bIns="91425" lIns="91425" rIns="91425" tIns="91425">
            <a:noAutofit/>
          </a:bodyPr>
          <a:lstStyle/>
          <a:p>
            <a:pPr lvl="0" rtl="0">
              <a:spcBef>
                <a:spcPts val="0"/>
              </a:spcBef>
              <a:buNone/>
            </a:pPr>
            <a:r>
              <a:rPr lang="en"/>
              <a:t>What I learned from this</a:t>
            </a:r>
          </a:p>
        </p:txBody>
      </p:sp>
      <p:sp>
        <p:nvSpPr>
          <p:cNvPr id="174" name="Shape 1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75" name="Shape 175"/>
          <p:cNvSpPr/>
          <p:nvPr/>
        </p:nvSpPr>
        <p:spPr>
          <a:xfrm>
            <a:off x="3931499" y="719523"/>
            <a:ext cx="1281000" cy="1281000"/>
          </a:xfrm>
          <a:custGeom>
            <a:pathLst>
              <a:path extrusionOk="0" h="120000" w="120000">
                <a:moveTo>
                  <a:pt x="115951" y="47903"/>
                </a:moveTo>
                <a:lnTo>
                  <a:pt x="110168" y="46554"/>
                </a:lnTo>
                <a:cubicBezTo>
                  <a:pt x="109108" y="42216"/>
                  <a:pt x="107180" y="37879"/>
                  <a:pt x="105060" y="34024"/>
                </a:cubicBezTo>
                <a:lnTo>
                  <a:pt x="108048" y="28915"/>
                </a:lnTo>
                <a:cubicBezTo>
                  <a:pt x="108819" y="26987"/>
                  <a:pt x="109686" y="24771"/>
                  <a:pt x="108048" y="23132"/>
                </a:cubicBezTo>
                <a:lnTo>
                  <a:pt x="96867" y="12048"/>
                </a:lnTo>
                <a:cubicBezTo>
                  <a:pt x="96096" y="11180"/>
                  <a:pt x="95228" y="10891"/>
                  <a:pt x="94457" y="10891"/>
                </a:cubicBezTo>
                <a:cubicBezTo>
                  <a:pt x="93301" y="10891"/>
                  <a:pt x="92240" y="11469"/>
                  <a:pt x="91180" y="12048"/>
                </a:cubicBezTo>
                <a:lnTo>
                  <a:pt x="85975" y="15036"/>
                </a:lnTo>
                <a:cubicBezTo>
                  <a:pt x="82216" y="12819"/>
                  <a:pt x="77879" y="10891"/>
                  <a:pt x="73445" y="9831"/>
                </a:cubicBezTo>
                <a:lnTo>
                  <a:pt x="72096" y="4144"/>
                </a:lnTo>
                <a:cubicBezTo>
                  <a:pt x="71614" y="2216"/>
                  <a:pt x="70265" y="0"/>
                  <a:pt x="68048" y="0"/>
                </a:cubicBezTo>
                <a:lnTo>
                  <a:pt x="51951" y="0"/>
                </a:lnTo>
                <a:cubicBezTo>
                  <a:pt x="49831" y="0"/>
                  <a:pt x="48481" y="1927"/>
                  <a:pt x="47903" y="4144"/>
                </a:cubicBezTo>
                <a:lnTo>
                  <a:pt x="46554" y="9831"/>
                </a:lnTo>
                <a:cubicBezTo>
                  <a:pt x="42216" y="10891"/>
                  <a:pt x="37879" y="12819"/>
                  <a:pt x="34024" y="15036"/>
                </a:cubicBezTo>
                <a:lnTo>
                  <a:pt x="28915" y="12048"/>
                </a:lnTo>
                <a:cubicBezTo>
                  <a:pt x="28048" y="11469"/>
                  <a:pt x="26698" y="10891"/>
                  <a:pt x="25638" y="10891"/>
                </a:cubicBezTo>
                <a:cubicBezTo>
                  <a:pt x="24771" y="10891"/>
                  <a:pt x="24000" y="11180"/>
                  <a:pt x="23132" y="12048"/>
                </a:cubicBezTo>
                <a:lnTo>
                  <a:pt x="12048" y="23132"/>
                </a:lnTo>
                <a:cubicBezTo>
                  <a:pt x="10409" y="24771"/>
                  <a:pt x="11180" y="26987"/>
                  <a:pt x="12048" y="28915"/>
                </a:cubicBezTo>
                <a:lnTo>
                  <a:pt x="15036" y="34024"/>
                </a:lnTo>
                <a:cubicBezTo>
                  <a:pt x="12819" y="37879"/>
                  <a:pt x="10891" y="42216"/>
                  <a:pt x="9831" y="46554"/>
                </a:cubicBezTo>
                <a:lnTo>
                  <a:pt x="4144" y="47903"/>
                </a:lnTo>
                <a:cubicBezTo>
                  <a:pt x="2216" y="48481"/>
                  <a:pt x="0" y="49831"/>
                  <a:pt x="0" y="51951"/>
                </a:cubicBezTo>
                <a:lnTo>
                  <a:pt x="0" y="68048"/>
                </a:lnTo>
                <a:cubicBezTo>
                  <a:pt x="0" y="70265"/>
                  <a:pt x="1927" y="71325"/>
                  <a:pt x="4144" y="72096"/>
                </a:cubicBezTo>
                <a:lnTo>
                  <a:pt x="9831" y="73445"/>
                </a:lnTo>
                <a:cubicBezTo>
                  <a:pt x="10891" y="77879"/>
                  <a:pt x="12819" y="82216"/>
                  <a:pt x="15036" y="85975"/>
                </a:cubicBezTo>
                <a:lnTo>
                  <a:pt x="12048" y="91180"/>
                </a:lnTo>
                <a:cubicBezTo>
                  <a:pt x="10891" y="92819"/>
                  <a:pt x="10409" y="95228"/>
                  <a:pt x="12048" y="96867"/>
                </a:cubicBezTo>
                <a:lnTo>
                  <a:pt x="23132" y="108048"/>
                </a:lnTo>
                <a:cubicBezTo>
                  <a:pt x="24000" y="108819"/>
                  <a:pt x="24771" y="108819"/>
                  <a:pt x="25638" y="108819"/>
                </a:cubicBezTo>
                <a:cubicBezTo>
                  <a:pt x="26698" y="108819"/>
                  <a:pt x="27759" y="108337"/>
                  <a:pt x="28915" y="108048"/>
                </a:cubicBezTo>
                <a:lnTo>
                  <a:pt x="34024" y="105060"/>
                </a:lnTo>
                <a:cubicBezTo>
                  <a:pt x="37879" y="107180"/>
                  <a:pt x="42216" y="109108"/>
                  <a:pt x="46554" y="110168"/>
                </a:cubicBezTo>
                <a:lnTo>
                  <a:pt x="47903" y="115951"/>
                </a:lnTo>
                <a:cubicBezTo>
                  <a:pt x="48481" y="117783"/>
                  <a:pt x="49831" y="120000"/>
                  <a:pt x="51951" y="120000"/>
                </a:cubicBezTo>
                <a:lnTo>
                  <a:pt x="68048" y="120000"/>
                </a:lnTo>
                <a:cubicBezTo>
                  <a:pt x="70265" y="120000"/>
                  <a:pt x="71325" y="118072"/>
                  <a:pt x="72096" y="115951"/>
                </a:cubicBezTo>
                <a:lnTo>
                  <a:pt x="73445" y="110168"/>
                </a:lnTo>
                <a:cubicBezTo>
                  <a:pt x="77879" y="109108"/>
                  <a:pt x="82216" y="107180"/>
                  <a:pt x="85975" y="105060"/>
                </a:cubicBezTo>
                <a:lnTo>
                  <a:pt x="91180" y="108048"/>
                </a:lnTo>
                <a:cubicBezTo>
                  <a:pt x="92240" y="108626"/>
                  <a:pt x="93301" y="108819"/>
                  <a:pt x="94457" y="108819"/>
                </a:cubicBezTo>
                <a:cubicBezTo>
                  <a:pt x="95228" y="108819"/>
                  <a:pt x="96096" y="108626"/>
                  <a:pt x="96867" y="108048"/>
                </a:cubicBezTo>
                <a:lnTo>
                  <a:pt x="108048" y="96867"/>
                </a:lnTo>
                <a:cubicBezTo>
                  <a:pt x="109686" y="95228"/>
                  <a:pt x="109108" y="93108"/>
                  <a:pt x="108048" y="91180"/>
                </a:cubicBezTo>
                <a:lnTo>
                  <a:pt x="105060" y="85975"/>
                </a:lnTo>
                <a:cubicBezTo>
                  <a:pt x="107180" y="82216"/>
                  <a:pt x="109108" y="77879"/>
                  <a:pt x="110168" y="73445"/>
                </a:cubicBezTo>
                <a:lnTo>
                  <a:pt x="115951" y="72096"/>
                </a:lnTo>
                <a:cubicBezTo>
                  <a:pt x="117783" y="71614"/>
                  <a:pt x="120000" y="70265"/>
                  <a:pt x="120000" y="68048"/>
                </a:cubicBezTo>
                <a:lnTo>
                  <a:pt x="120000" y="51951"/>
                </a:lnTo>
                <a:cubicBezTo>
                  <a:pt x="120000" y="49831"/>
                  <a:pt x="118072" y="48481"/>
                  <a:pt x="115951" y="47903"/>
                </a:cubicBezTo>
                <a:close/>
                <a:moveTo>
                  <a:pt x="114602" y="66698"/>
                </a:moveTo>
                <a:lnTo>
                  <a:pt x="114602" y="66698"/>
                </a:lnTo>
                <a:lnTo>
                  <a:pt x="108819" y="68048"/>
                </a:lnTo>
                <a:cubicBezTo>
                  <a:pt x="106987" y="68626"/>
                  <a:pt x="105349" y="69975"/>
                  <a:pt x="105060" y="71903"/>
                </a:cubicBezTo>
                <a:cubicBezTo>
                  <a:pt x="103903" y="75662"/>
                  <a:pt x="102361" y="79518"/>
                  <a:pt x="100433" y="82987"/>
                </a:cubicBezTo>
                <a:cubicBezTo>
                  <a:pt x="99373" y="84626"/>
                  <a:pt x="99373" y="86843"/>
                  <a:pt x="100433" y="88481"/>
                </a:cubicBezTo>
                <a:lnTo>
                  <a:pt x="103421" y="93301"/>
                </a:lnTo>
                <a:lnTo>
                  <a:pt x="93879" y="102843"/>
                </a:lnTo>
                <a:lnTo>
                  <a:pt x="93879" y="102843"/>
                </a:lnTo>
                <a:lnTo>
                  <a:pt x="88963" y="99855"/>
                </a:lnTo>
                <a:cubicBezTo>
                  <a:pt x="88192" y="99373"/>
                  <a:pt x="87132" y="99084"/>
                  <a:pt x="86265" y="99084"/>
                </a:cubicBezTo>
                <a:cubicBezTo>
                  <a:pt x="85493" y="99084"/>
                  <a:pt x="84337" y="99373"/>
                  <a:pt x="83566" y="99855"/>
                </a:cubicBezTo>
                <a:cubicBezTo>
                  <a:pt x="80000" y="101783"/>
                  <a:pt x="76240" y="103421"/>
                  <a:pt x="72385" y="104481"/>
                </a:cubicBezTo>
                <a:cubicBezTo>
                  <a:pt x="70457" y="105060"/>
                  <a:pt x="69108" y="106409"/>
                  <a:pt x="68626" y="108337"/>
                </a:cubicBezTo>
                <a:lnTo>
                  <a:pt x="67180" y="114024"/>
                </a:lnTo>
                <a:lnTo>
                  <a:pt x="67180" y="114024"/>
                </a:lnTo>
                <a:lnTo>
                  <a:pt x="53879" y="114024"/>
                </a:lnTo>
                <a:lnTo>
                  <a:pt x="52530" y="108337"/>
                </a:lnTo>
                <a:cubicBezTo>
                  <a:pt x="51951" y="106409"/>
                  <a:pt x="50602" y="104771"/>
                  <a:pt x="48771" y="104481"/>
                </a:cubicBezTo>
                <a:cubicBezTo>
                  <a:pt x="44915" y="103421"/>
                  <a:pt x="41156" y="101783"/>
                  <a:pt x="37590" y="99855"/>
                </a:cubicBezTo>
                <a:cubicBezTo>
                  <a:pt x="36722" y="99373"/>
                  <a:pt x="35662" y="99084"/>
                  <a:pt x="34891" y="99084"/>
                </a:cubicBezTo>
                <a:cubicBezTo>
                  <a:pt x="33734" y="99084"/>
                  <a:pt x="32963" y="99373"/>
                  <a:pt x="32096" y="99855"/>
                </a:cubicBezTo>
                <a:lnTo>
                  <a:pt x="27277" y="102843"/>
                </a:lnTo>
                <a:lnTo>
                  <a:pt x="27277" y="102843"/>
                </a:lnTo>
                <a:lnTo>
                  <a:pt x="17734" y="93301"/>
                </a:lnTo>
                <a:lnTo>
                  <a:pt x="20722" y="88481"/>
                </a:lnTo>
                <a:cubicBezTo>
                  <a:pt x="21783" y="86843"/>
                  <a:pt x="21783" y="84626"/>
                  <a:pt x="20722" y="82987"/>
                </a:cubicBezTo>
                <a:cubicBezTo>
                  <a:pt x="18506" y="79518"/>
                  <a:pt x="17156" y="75662"/>
                  <a:pt x="16096" y="71903"/>
                </a:cubicBezTo>
                <a:cubicBezTo>
                  <a:pt x="15518" y="69975"/>
                  <a:pt x="14168" y="68626"/>
                  <a:pt x="12240" y="68048"/>
                </a:cubicBezTo>
                <a:lnTo>
                  <a:pt x="6843" y="66698"/>
                </a:lnTo>
                <a:lnTo>
                  <a:pt x="6843" y="66698"/>
                </a:lnTo>
                <a:lnTo>
                  <a:pt x="6843" y="53397"/>
                </a:lnTo>
                <a:lnTo>
                  <a:pt x="12530" y="51951"/>
                </a:lnTo>
                <a:cubicBezTo>
                  <a:pt x="14457" y="51469"/>
                  <a:pt x="16096" y="50120"/>
                  <a:pt x="16385" y="48192"/>
                </a:cubicBezTo>
                <a:cubicBezTo>
                  <a:pt x="17445" y="44337"/>
                  <a:pt x="19084" y="40578"/>
                  <a:pt x="21012" y="37012"/>
                </a:cubicBezTo>
                <a:cubicBezTo>
                  <a:pt x="22072" y="35373"/>
                  <a:pt x="22072" y="33253"/>
                  <a:pt x="21012" y="31614"/>
                </a:cubicBezTo>
                <a:lnTo>
                  <a:pt x="18024" y="26698"/>
                </a:lnTo>
                <a:lnTo>
                  <a:pt x="18024" y="26698"/>
                </a:lnTo>
                <a:lnTo>
                  <a:pt x="27469" y="17156"/>
                </a:lnTo>
                <a:lnTo>
                  <a:pt x="32385" y="20144"/>
                </a:lnTo>
                <a:cubicBezTo>
                  <a:pt x="33253" y="20722"/>
                  <a:pt x="34313" y="21012"/>
                  <a:pt x="35084" y="21012"/>
                </a:cubicBezTo>
                <a:cubicBezTo>
                  <a:pt x="35951" y="21012"/>
                  <a:pt x="37012" y="20722"/>
                  <a:pt x="37879" y="20144"/>
                </a:cubicBezTo>
                <a:cubicBezTo>
                  <a:pt x="41349" y="18313"/>
                  <a:pt x="45204" y="16674"/>
                  <a:pt x="48963" y="15518"/>
                </a:cubicBezTo>
                <a:cubicBezTo>
                  <a:pt x="50891" y="15036"/>
                  <a:pt x="52240" y="13686"/>
                  <a:pt x="52819" y="11759"/>
                </a:cubicBezTo>
                <a:lnTo>
                  <a:pt x="54168" y="6072"/>
                </a:lnTo>
                <a:lnTo>
                  <a:pt x="67469" y="6072"/>
                </a:lnTo>
                <a:lnTo>
                  <a:pt x="67469" y="6072"/>
                </a:lnTo>
                <a:lnTo>
                  <a:pt x="68819" y="11759"/>
                </a:lnTo>
                <a:cubicBezTo>
                  <a:pt x="69397" y="13686"/>
                  <a:pt x="70746" y="15228"/>
                  <a:pt x="72674" y="15518"/>
                </a:cubicBezTo>
                <a:cubicBezTo>
                  <a:pt x="76433" y="16674"/>
                  <a:pt x="80289" y="18313"/>
                  <a:pt x="83855" y="20144"/>
                </a:cubicBezTo>
                <a:cubicBezTo>
                  <a:pt x="84626" y="20722"/>
                  <a:pt x="85686" y="21012"/>
                  <a:pt x="86554" y="21012"/>
                </a:cubicBezTo>
                <a:cubicBezTo>
                  <a:pt x="87614" y="21012"/>
                  <a:pt x="88481" y="20722"/>
                  <a:pt x="89253" y="20144"/>
                </a:cubicBezTo>
                <a:lnTo>
                  <a:pt x="94168" y="17156"/>
                </a:lnTo>
                <a:lnTo>
                  <a:pt x="103710" y="26698"/>
                </a:lnTo>
                <a:lnTo>
                  <a:pt x="103710" y="26698"/>
                </a:lnTo>
                <a:lnTo>
                  <a:pt x="100722" y="31614"/>
                </a:lnTo>
                <a:cubicBezTo>
                  <a:pt x="99566" y="33253"/>
                  <a:pt x="99566" y="35373"/>
                  <a:pt x="100722" y="37012"/>
                </a:cubicBezTo>
                <a:cubicBezTo>
                  <a:pt x="102554" y="40578"/>
                  <a:pt x="104192" y="44337"/>
                  <a:pt x="105349" y="48192"/>
                </a:cubicBezTo>
                <a:cubicBezTo>
                  <a:pt x="105831" y="50120"/>
                  <a:pt x="107180" y="51469"/>
                  <a:pt x="109108" y="51951"/>
                </a:cubicBezTo>
                <a:lnTo>
                  <a:pt x="114795" y="53397"/>
                </a:lnTo>
                <a:lnTo>
                  <a:pt x="114795" y="66698"/>
                </a:lnTo>
                <a:lnTo>
                  <a:pt x="114602" y="66698"/>
                </a:lnTo>
                <a:close/>
                <a:moveTo>
                  <a:pt x="60144" y="32674"/>
                </a:moveTo>
                <a:cubicBezTo>
                  <a:pt x="45204" y="32674"/>
                  <a:pt x="32963" y="44915"/>
                  <a:pt x="32963" y="59855"/>
                </a:cubicBezTo>
                <a:cubicBezTo>
                  <a:pt x="32963" y="74891"/>
                  <a:pt x="45204" y="87132"/>
                  <a:pt x="60144" y="87132"/>
                </a:cubicBezTo>
                <a:cubicBezTo>
                  <a:pt x="75084" y="87132"/>
                  <a:pt x="87325" y="74891"/>
                  <a:pt x="87325" y="59855"/>
                </a:cubicBezTo>
                <a:cubicBezTo>
                  <a:pt x="87325" y="44915"/>
                  <a:pt x="75084" y="32674"/>
                  <a:pt x="60144" y="32674"/>
                </a:cubicBezTo>
                <a:close/>
                <a:moveTo>
                  <a:pt x="60144" y="81638"/>
                </a:moveTo>
                <a:cubicBezTo>
                  <a:pt x="48192" y="81638"/>
                  <a:pt x="38361" y="71903"/>
                  <a:pt x="38361" y="59855"/>
                </a:cubicBezTo>
                <a:cubicBezTo>
                  <a:pt x="38361" y="47903"/>
                  <a:pt x="48192" y="38168"/>
                  <a:pt x="60144" y="38168"/>
                </a:cubicBezTo>
                <a:cubicBezTo>
                  <a:pt x="72096" y="38168"/>
                  <a:pt x="81927" y="47903"/>
                  <a:pt x="81927" y="59855"/>
                </a:cubicBezTo>
                <a:cubicBezTo>
                  <a:pt x="81927" y="71903"/>
                  <a:pt x="72096" y="81638"/>
                  <a:pt x="60144" y="81638"/>
                </a:cubicBezTo>
                <a:close/>
              </a:path>
            </a:pathLst>
          </a:custGeom>
          <a:solidFill>
            <a:srgbClr val="00CE00">
              <a:alpha val="8923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idx="2" type="body"/>
          </p:nvPr>
        </p:nvSpPr>
        <p:spPr>
          <a:xfrm>
            <a:off x="3300175" y="390475"/>
            <a:ext cx="5532300" cy="1247400"/>
          </a:xfrm>
          <a:prstGeom prst="rect">
            <a:avLst/>
          </a:prstGeom>
        </p:spPr>
        <p:txBody>
          <a:bodyPr anchorCtr="0" anchor="t" bIns="91425" lIns="91425" rIns="91425" tIns="91425">
            <a:noAutofit/>
          </a:bodyPr>
          <a:lstStyle/>
          <a:p>
            <a:pPr lvl="0" rtl="0" algn="just">
              <a:lnSpc>
                <a:spcPct val="100000"/>
              </a:lnSpc>
              <a:spcBef>
                <a:spcPts val="0"/>
              </a:spcBef>
              <a:spcAft>
                <a:spcPts val="1100"/>
              </a:spcAft>
              <a:buNone/>
            </a:pPr>
            <a:r>
              <a:rPr b="1" lang="en" sz="1050">
                <a:solidFill>
                  <a:srgbClr val="666666"/>
                </a:solidFill>
              </a:rPr>
              <a:t>What technical information did you learn?</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T</a:t>
            </a:r>
            <a:r>
              <a:rPr lang="en" sz="1050">
                <a:solidFill>
                  <a:srgbClr val="666666"/>
                </a:solidFill>
              </a:rPr>
              <a:t>ime management</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Concurrent development</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Module testing</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Programing techniques </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Debugging.</a:t>
            </a:r>
          </a:p>
        </p:txBody>
      </p:sp>
      <p:sp>
        <p:nvSpPr>
          <p:cNvPr id="181" name="Shape 181"/>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82" name="Shape 182"/>
          <p:cNvSpPr/>
          <p:nvPr/>
        </p:nvSpPr>
        <p:spPr>
          <a:xfrm>
            <a:off x="190275" y="4620225"/>
            <a:ext cx="356700" cy="440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6972725" y="4620225"/>
            <a:ext cx="1893000" cy="440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2479456" y="578242"/>
            <a:ext cx="572700" cy="572700"/>
          </a:xfrm>
          <a:prstGeom prst="ellipse">
            <a:avLst/>
          </a:prstGeom>
          <a:solidFill>
            <a:srgbClr val="595959">
              <a:alpha val="14620"/>
            </a:srgbClr>
          </a:solidFill>
          <a:ln>
            <a:noFill/>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2499456" y="2432517"/>
            <a:ext cx="572700" cy="572700"/>
          </a:xfrm>
          <a:prstGeom prst="ellipse">
            <a:avLst/>
          </a:prstGeom>
          <a:solidFill>
            <a:srgbClr val="595959">
              <a:alpha val="14620"/>
            </a:srgbClr>
          </a:solidFill>
          <a:ln>
            <a:noFill/>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2491450" y="2424225"/>
            <a:ext cx="548700" cy="548700"/>
          </a:xfrm>
          <a:prstGeom prst="ellips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2491450" y="578250"/>
            <a:ext cx="548700" cy="548700"/>
          </a:xfrm>
          <a:prstGeom prst="ellipse">
            <a:avLst/>
          </a:prstGeom>
          <a:solidFill>
            <a:srgbClr val="6AA84F"/>
          </a:solidFill>
          <a:ln>
            <a:noFill/>
          </a:ln>
        </p:spPr>
        <p:txBody>
          <a:bodyPr anchorCtr="0" anchor="ctr" bIns="91425" lIns="91425" rIns="91425" tIns="91425">
            <a:noAutofit/>
          </a:bodyPr>
          <a:lstStyle/>
          <a:p>
            <a:pPr lvl="0">
              <a:spcBef>
                <a:spcPts val="0"/>
              </a:spcBef>
              <a:buNone/>
            </a:pPr>
            <a:r>
              <a:t/>
            </a:r>
            <a:endParaRPr/>
          </a:p>
        </p:txBody>
      </p:sp>
      <p:sp>
        <p:nvSpPr>
          <p:cNvPr id="188" name="Shape 188"/>
          <p:cNvSpPr txBox="1"/>
          <p:nvPr/>
        </p:nvSpPr>
        <p:spPr>
          <a:xfrm>
            <a:off x="2570500" y="681900"/>
            <a:ext cx="390600" cy="341400"/>
          </a:xfrm>
          <a:prstGeom prst="rect">
            <a:avLst/>
          </a:prstGeom>
          <a:noFill/>
          <a:ln>
            <a:noFill/>
          </a:ln>
        </p:spPr>
        <p:txBody>
          <a:bodyPr anchorCtr="0" anchor="ctr" bIns="91425" lIns="91425" rIns="91425" tIns="91425">
            <a:noAutofit/>
          </a:bodyPr>
          <a:lstStyle/>
          <a:p>
            <a:pPr lvl="0" rtl="0" algn="ctr">
              <a:spcBef>
                <a:spcPts val="0"/>
              </a:spcBef>
              <a:buNone/>
            </a:pPr>
            <a:r>
              <a:rPr lang="en" sz="2600">
                <a:solidFill>
                  <a:srgbClr val="FFFFFF"/>
                </a:solidFill>
                <a:latin typeface="Dosis"/>
                <a:ea typeface="Dosis"/>
                <a:cs typeface="Dosis"/>
                <a:sym typeface="Dosis"/>
              </a:rPr>
              <a:t>1</a:t>
            </a:r>
          </a:p>
        </p:txBody>
      </p:sp>
      <p:sp>
        <p:nvSpPr>
          <p:cNvPr id="189" name="Shape 189"/>
          <p:cNvSpPr txBox="1"/>
          <p:nvPr/>
        </p:nvSpPr>
        <p:spPr>
          <a:xfrm>
            <a:off x="2570500" y="2527875"/>
            <a:ext cx="390600" cy="341400"/>
          </a:xfrm>
          <a:prstGeom prst="rect">
            <a:avLst/>
          </a:prstGeom>
          <a:noFill/>
          <a:ln>
            <a:noFill/>
          </a:ln>
        </p:spPr>
        <p:txBody>
          <a:bodyPr anchorCtr="0" anchor="ctr" bIns="91425" lIns="91425" rIns="91425" tIns="91425">
            <a:noAutofit/>
          </a:bodyPr>
          <a:lstStyle/>
          <a:p>
            <a:pPr lvl="0" rtl="0" algn="ctr">
              <a:spcBef>
                <a:spcPts val="0"/>
              </a:spcBef>
              <a:buNone/>
            </a:pPr>
            <a:r>
              <a:rPr lang="en" sz="2600">
                <a:solidFill>
                  <a:srgbClr val="FFFFFF"/>
                </a:solidFill>
                <a:latin typeface="Dosis"/>
                <a:ea typeface="Dosis"/>
                <a:cs typeface="Dosis"/>
                <a:sym typeface="Dosis"/>
              </a:rPr>
              <a:t>2</a:t>
            </a:r>
          </a:p>
        </p:txBody>
      </p:sp>
      <p:sp>
        <p:nvSpPr>
          <p:cNvPr id="190" name="Shape 190"/>
          <p:cNvSpPr/>
          <p:nvPr/>
        </p:nvSpPr>
        <p:spPr>
          <a:xfrm>
            <a:off x="714200" y="1071224"/>
            <a:ext cx="1329300" cy="3549000"/>
          </a:xfrm>
          <a:custGeom>
            <a:pathLst>
              <a:path extrusionOk="0" h="120000" w="120000">
                <a:moveTo>
                  <a:pt x="41167" y="13031"/>
                </a:moveTo>
                <a:cubicBezTo>
                  <a:pt x="41287" y="13257"/>
                  <a:pt x="41529" y="13936"/>
                  <a:pt x="42253" y="14389"/>
                </a:cubicBezTo>
                <a:cubicBezTo>
                  <a:pt x="43098" y="14886"/>
                  <a:pt x="43702" y="15294"/>
                  <a:pt x="43702" y="15294"/>
                </a:cubicBezTo>
                <a:cubicBezTo>
                  <a:pt x="43702" y="15294"/>
                  <a:pt x="42494" y="16470"/>
                  <a:pt x="42494" y="16561"/>
                </a:cubicBezTo>
                <a:cubicBezTo>
                  <a:pt x="42494" y="16696"/>
                  <a:pt x="42253" y="17104"/>
                  <a:pt x="42253" y="17104"/>
                </a:cubicBezTo>
                <a:cubicBezTo>
                  <a:pt x="42253" y="17104"/>
                  <a:pt x="34527" y="18506"/>
                  <a:pt x="30543" y="19276"/>
                </a:cubicBezTo>
                <a:cubicBezTo>
                  <a:pt x="26559" y="20090"/>
                  <a:pt x="13521" y="20361"/>
                  <a:pt x="13158" y="20497"/>
                </a:cubicBezTo>
                <a:cubicBezTo>
                  <a:pt x="12796" y="20633"/>
                  <a:pt x="13038" y="20497"/>
                  <a:pt x="12193" y="20633"/>
                </a:cubicBezTo>
                <a:cubicBezTo>
                  <a:pt x="11348" y="20814"/>
                  <a:pt x="8692" y="24524"/>
                  <a:pt x="8329" y="26334"/>
                </a:cubicBezTo>
                <a:cubicBezTo>
                  <a:pt x="7967" y="28099"/>
                  <a:pt x="7967" y="29954"/>
                  <a:pt x="6881" y="31221"/>
                </a:cubicBezTo>
                <a:cubicBezTo>
                  <a:pt x="5794" y="32488"/>
                  <a:pt x="965" y="40226"/>
                  <a:pt x="603" y="40950"/>
                </a:cubicBezTo>
                <a:cubicBezTo>
                  <a:pt x="241" y="41674"/>
                  <a:pt x="0" y="43348"/>
                  <a:pt x="120" y="43665"/>
                </a:cubicBezTo>
                <a:cubicBezTo>
                  <a:pt x="241" y="43981"/>
                  <a:pt x="482" y="50361"/>
                  <a:pt x="1207" y="52533"/>
                </a:cubicBezTo>
                <a:cubicBezTo>
                  <a:pt x="2052" y="54660"/>
                  <a:pt x="3380" y="57782"/>
                  <a:pt x="3501" y="58144"/>
                </a:cubicBezTo>
                <a:cubicBezTo>
                  <a:pt x="3621" y="58506"/>
                  <a:pt x="4346" y="60678"/>
                  <a:pt x="4346" y="60678"/>
                </a:cubicBezTo>
                <a:lnTo>
                  <a:pt x="9175" y="60497"/>
                </a:lnTo>
                <a:lnTo>
                  <a:pt x="10261" y="60995"/>
                </a:lnTo>
                <a:lnTo>
                  <a:pt x="11106" y="60723"/>
                </a:lnTo>
                <a:cubicBezTo>
                  <a:pt x="11710" y="61538"/>
                  <a:pt x="12313" y="62262"/>
                  <a:pt x="12555" y="62488"/>
                </a:cubicBezTo>
                <a:cubicBezTo>
                  <a:pt x="12796" y="62805"/>
                  <a:pt x="14728" y="63755"/>
                  <a:pt x="16056" y="64162"/>
                </a:cubicBezTo>
                <a:cubicBezTo>
                  <a:pt x="16177" y="67375"/>
                  <a:pt x="16177" y="73212"/>
                  <a:pt x="17022" y="75339"/>
                </a:cubicBezTo>
                <a:cubicBezTo>
                  <a:pt x="18108" y="78235"/>
                  <a:pt x="17384" y="79728"/>
                  <a:pt x="17142" y="81674"/>
                </a:cubicBezTo>
                <a:cubicBezTo>
                  <a:pt x="17022" y="83619"/>
                  <a:pt x="16177" y="83303"/>
                  <a:pt x="15935" y="85429"/>
                </a:cubicBezTo>
                <a:cubicBezTo>
                  <a:pt x="15694" y="86515"/>
                  <a:pt x="14245" y="90361"/>
                  <a:pt x="13762" y="93438"/>
                </a:cubicBezTo>
                <a:cubicBezTo>
                  <a:pt x="13279" y="96289"/>
                  <a:pt x="12555" y="98733"/>
                  <a:pt x="12555" y="100316"/>
                </a:cubicBezTo>
                <a:cubicBezTo>
                  <a:pt x="12313" y="103619"/>
                  <a:pt x="11348" y="103936"/>
                  <a:pt x="11830" y="104977"/>
                </a:cubicBezTo>
                <a:cubicBezTo>
                  <a:pt x="12313" y="105972"/>
                  <a:pt x="12555" y="106470"/>
                  <a:pt x="12313" y="107149"/>
                </a:cubicBezTo>
                <a:cubicBezTo>
                  <a:pt x="12193" y="107782"/>
                  <a:pt x="12313" y="108687"/>
                  <a:pt x="12313" y="108687"/>
                </a:cubicBezTo>
                <a:cubicBezTo>
                  <a:pt x="12313" y="108687"/>
                  <a:pt x="11106" y="111221"/>
                  <a:pt x="10623" y="112036"/>
                </a:cubicBezTo>
                <a:cubicBezTo>
                  <a:pt x="10140" y="112805"/>
                  <a:pt x="10865" y="113031"/>
                  <a:pt x="11106" y="113393"/>
                </a:cubicBezTo>
                <a:cubicBezTo>
                  <a:pt x="11227" y="113755"/>
                  <a:pt x="10865" y="113665"/>
                  <a:pt x="10744" y="113936"/>
                </a:cubicBezTo>
                <a:cubicBezTo>
                  <a:pt x="10623" y="114253"/>
                  <a:pt x="8329" y="116063"/>
                  <a:pt x="7243" y="117285"/>
                </a:cubicBezTo>
                <a:cubicBezTo>
                  <a:pt x="6036" y="118461"/>
                  <a:pt x="7243" y="118778"/>
                  <a:pt x="7364" y="119004"/>
                </a:cubicBezTo>
                <a:cubicBezTo>
                  <a:pt x="7484" y="119276"/>
                  <a:pt x="7484" y="119638"/>
                  <a:pt x="8209" y="119683"/>
                </a:cubicBezTo>
                <a:cubicBezTo>
                  <a:pt x="8812" y="119728"/>
                  <a:pt x="18350" y="119864"/>
                  <a:pt x="21368" y="119909"/>
                </a:cubicBezTo>
                <a:cubicBezTo>
                  <a:pt x="24386" y="120000"/>
                  <a:pt x="25231" y="119140"/>
                  <a:pt x="25231" y="118959"/>
                </a:cubicBezTo>
                <a:cubicBezTo>
                  <a:pt x="25352" y="118778"/>
                  <a:pt x="25110" y="118461"/>
                  <a:pt x="24869" y="118235"/>
                </a:cubicBezTo>
                <a:cubicBezTo>
                  <a:pt x="24748" y="118054"/>
                  <a:pt x="24627" y="115656"/>
                  <a:pt x="25110" y="115294"/>
                </a:cubicBezTo>
                <a:cubicBezTo>
                  <a:pt x="25352" y="114841"/>
                  <a:pt x="29456" y="111674"/>
                  <a:pt x="29456" y="110135"/>
                </a:cubicBezTo>
                <a:cubicBezTo>
                  <a:pt x="29456" y="108687"/>
                  <a:pt x="32595" y="106425"/>
                  <a:pt x="33440" y="103393"/>
                </a:cubicBezTo>
                <a:cubicBezTo>
                  <a:pt x="34044" y="101221"/>
                  <a:pt x="36338" y="98914"/>
                  <a:pt x="38752" y="94570"/>
                </a:cubicBezTo>
                <a:cubicBezTo>
                  <a:pt x="43098" y="86561"/>
                  <a:pt x="47565" y="73891"/>
                  <a:pt x="50221" y="69592"/>
                </a:cubicBezTo>
                <a:cubicBezTo>
                  <a:pt x="51187" y="67918"/>
                  <a:pt x="52394" y="66515"/>
                  <a:pt x="52877" y="66515"/>
                </a:cubicBezTo>
                <a:cubicBezTo>
                  <a:pt x="53360" y="66515"/>
                  <a:pt x="57706" y="68597"/>
                  <a:pt x="58551" y="69683"/>
                </a:cubicBezTo>
                <a:cubicBezTo>
                  <a:pt x="59517" y="70769"/>
                  <a:pt x="66760" y="88687"/>
                  <a:pt x="67847" y="91628"/>
                </a:cubicBezTo>
                <a:cubicBezTo>
                  <a:pt x="69054" y="94660"/>
                  <a:pt x="69657" y="93981"/>
                  <a:pt x="71710" y="96696"/>
                </a:cubicBezTo>
                <a:cubicBezTo>
                  <a:pt x="73883" y="99411"/>
                  <a:pt x="73641" y="100271"/>
                  <a:pt x="74969" y="101809"/>
                </a:cubicBezTo>
                <a:cubicBezTo>
                  <a:pt x="76297" y="103438"/>
                  <a:pt x="76297" y="102986"/>
                  <a:pt x="78350" y="105565"/>
                </a:cubicBezTo>
                <a:cubicBezTo>
                  <a:pt x="80402" y="108144"/>
                  <a:pt x="80281" y="108642"/>
                  <a:pt x="80764" y="110090"/>
                </a:cubicBezTo>
                <a:cubicBezTo>
                  <a:pt x="81247" y="111538"/>
                  <a:pt x="81730" y="111900"/>
                  <a:pt x="81730" y="112669"/>
                </a:cubicBezTo>
                <a:cubicBezTo>
                  <a:pt x="81609" y="113484"/>
                  <a:pt x="82575" y="114072"/>
                  <a:pt x="82575" y="114072"/>
                </a:cubicBezTo>
                <a:lnTo>
                  <a:pt x="84265" y="114434"/>
                </a:lnTo>
                <a:cubicBezTo>
                  <a:pt x="84265" y="114434"/>
                  <a:pt x="84144" y="116108"/>
                  <a:pt x="84507" y="116380"/>
                </a:cubicBezTo>
                <a:cubicBezTo>
                  <a:pt x="84748" y="116561"/>
                  <a:pt x="86197" y="116651"/>
                  <a:pt x="86438" y="116923"/>
                </a:cubicBezTo>
                <a:cubicBezTo>
                  <a:pt x="86559" y="117149"/>
                  <a:pt x="85955" y="118190"/>
                  <a:pt x="86680" y="118552"/>
                </a:cubicBezTo>
                <a:cubicBezTo>
                  <a:pt x="87525" y="118914"/>
                  <a:pt x="92957" y="119728"/>
                  <a:pt x="97665" y="119457"/>
                </a:cubicBezTo>
                <a:cubicBezTo>
                  <a:pt x="102374" y="119140"/>
                  <a:pt x="103943" y="118914"/>
                  <a:pt x="104547" y="118597"/>
                </a:cubicBezTo>
                <a:cubicBezTo>
                  <a:pt x="105030" y="118280"/>
                  <a:pt x="105513" y="116832"/>
                  <a:pt x="103460" y="115565"/>
                </a:cubicBezTo>
                <a:cubicBezTo>
                  <a:pt x="101529" y="114253"/>
                  <a:pt x="98993" y="112941"/>
                  <a:pt x="98993" y="112579"/>
                </a:cubicBezTo>
                <a:cubicBezTo>
                  <a:pt x="99114" y="112217"/>
                  <a:pt x="99476" y="112307"/>
                  <a:pt x="100201" y="111945"/>
                </a:cubicBezTo>
                <a:cubicBezTo>
                  <a:pt x="100925" y="111583"/>
                  <a:pt x="99718" y="110633"/>
                  <a:pt x="99597" y="110226"/>
                </a:cubicBezTo>
                <a:cubicBezTo>
                  <a:pt x="99476" y="109773"/>
                  <a:pt x="97665" y="103710"/>
                  <a:pt x="96579" y="102805"/>
                </a:cubicBezTo>
                <a:cubicBezTo>
                  <a:pt x="95372" y="101900"/>
                  <a:pt x="96700" y="102307"/>
                  <a:pt x="96338" y="101719"/>
                </a:cubicBezTo>
                <a:cubicBezTo>
                  <a:pt x="96096" y="101085"/>
                  <a:pt x="96700" y="97828"/>
                  <a:pt x="96096" y="97058"/>
                </a:cubicBezTo>
                <a:cubicBezTo>
                  <a:pt x="95734" y="96742"/>
                  <a:pt x="95372" y="95294"/>
                  <a:pt x="94768" y="93438"/>
                </a:cubicBezTo>
                <a:lnTo>
                  <a:pt x="98631" y="92579"/>
                </a:lnTo>
                <a:cubicBezTo>
                  <a:pt x="98631" y="92579"/>
                  <a:pt x="102374" y="93031"/>
                  <a:pt x="103340" y="93257"/>
                </a:cubicBezTo>
                <a:cubicBezTo>
                  <a:pt x="104305" y="93484"/>
                  <a:pt x="116861" y="91628"/>
                  <a:pt x="118430" y="91447"/>
                </a:cubicBezTo>
                <a:cubicBezTo>
                  <a:pt x="120000" y="91266"/>
                  <a:pt x="120000" y="89819"/>
                  <a:pt x="120000" y="88868"/>
                </a:cubicBezTo>
                <a:cubicBezTo>
                  <a:pt x="120000" y="87828"/>
                  <a:pt x="116619" y="72850"/>
                  <a:pt x="116016" y="72036"/>
                </a:cubicBezTo>
                <a:cubicBezTo>
                  <a:pt x="115412" y="71221"/>
                  <a:pt x="109376" y="71357"/>
                  <a:pt x="106841" y="71493"/>
                </a:cubicBezTo>
                <a:lnTo>
                  <a:pt x="105875" y="66877"/>
                </a:lnTo>
                <a:cubicBezTo>
                  <a:pt x="107444" y="66515"/>
                  <a:pt x="109255" y="66334"/>
                  <a:pt x="108893" y="65927"/>
                </a:cubicBezTo>
                <a:cubicBezTo>
                  <a:pt x="108651" y="65520"/>
                  <a:pt x="107444" y="62081"/>
                  <a:pt x="107444" y="61764"/>
                </a:cubicBezTo>
                <a:cubicBezTo>
                  <a:pt x="107444" y="61447"/>
                  <a:pt x="109617" y="60859"/>
                  <a:pt x="110100" y="60859"/>
                </a:cubicBezTo>
                <a:cubicBezTo>
                  <a:pt x="110583" y="60814"/>
                  <a:pt x="110221" y="60135"/>
                  <a:pt x="110221" y="60135"/>
                </a:cubicBezTo>
                <a:cubicBezTo>
                  <a:pt x="110221" y="60135"/>
                  <a:pt x="106237" y="43981"/>
                  <a:pt x="105271" y="42714"/>
                </a:cubicBezTo>
                <a:cubicBezTo>
                  <a:pt x="104305" y="41447"/>
                  <a:pt x="103460" y="41176"/>
                  <a:pt x="103822" y="39366"/>
                </a:cubicBezTo>
                <a:cubicBezTo>
                  <a:pt x="104064" y="37556"/>
                  <a:pt x="103581" y="36742"/>
                  <a:pt x="103340" y="36063"/>
                </a:cubicBezTo>
                <a:cubicBezTo>
                  <a:pt x="102977" y="35384"/>
                  <a:pt x="95855" y="23438"/>
                  <a:pt x="95251" y="22624"/>
                </a:cubicBezTo>
                <a:cubicBezTo>
                  <a:pt x="94647" y="21764"/>
                  <a:pt x="94406" y="21447"/>
                  <a:pt x="93802" y="21447"/>
                </a:cubicBezTo>
                <a:cubicBezTo>
                  <a:pt x="93199" y="21538"/>
                  <a:pt x="78832" y="20135"/>
                  <a:pt x="74366" y="19411"/>
                </a:cubicBezTo>
                <a:cubicBezTo>
                  <a:pt x="69778" y="18687"/>
                  <a:pt x="68088" y="18190"/>
                  <a:pt x="67364" y="17782"/>
                </a:cubicBezTo>
                <a:cubicBezTo>
                  <a:pt x="66760" y="17375"/>
                  <a:pt x="65794" y="16923"/>
                  <a:pt x="65915" y="16696"/>
                </a:cubicBezTo>
                <a:cubicBezTo>
                  <a:pt x="66156" y="16470"/>
                  <a:pt x="65674" y="15791"/>
                  <a:pt x="65311" y="15746"/>
                </a:cubicBezTo>
                <a:cubicBezTo>
                  <a:pt x="64949" y="15656"/>
                  <a:pt x="64949" y="15475"/>
                  <a:pt x="64949" y="15248"/>
                </a:cubicBezTo>
                <a:cubicBezTo>
                  <a:pt x="64949" y="15022"/>
                  <a:pt x="66156" y="13981"/>
                  <a:pt x="66277" y="13574"/>
                </a:cubicBezTo>
                <a:cubicBezTo>
                  <a:pt x="66398" y="13122"/>
                  <a:pt x="66639" y="13076"/>
                  <a:pt x="66639" y="13076"/>
                </a:cubicBezTo>
                <a:cubicBezTo>
                  <a:pt x="66639" y="13076"/>
                  <a:pt x="67847" y="12941"/>
                  <a:pt x="68812" y="12352"/>
                </a:cubicBezTo>
                <a:cubicBezTo>
                  <a:pt x="69778" y="11809"/>
                  <a:pt x="71106" y="10135"/>
                  <a:pt x="70503" y="9502"/>
                </a:cubicBezTo>
                <a:cubicBezTo>
                  <a:pt x="70020" y="8914"/>
                  <a:pt x="68812" y="8959"/>
                  <a:pt x="68812" y="8959"/>
                </a:cubicBezTo>
                <a:cubicBezTo>
                  <a:pt x="68812" y="8959"/>
                  <a:pt x="69537" y="8144"/>
                  <a:pt x="69295" y="6515"/>
                </a:cubicBezTo>
                <a:cubicBezTo>
                  <a:pt x="69175" y="4886"/>
                  <a:pt x="68692" y="2579"/>
                  <a:pt x="66639" y="1990"/>
                </a:cubicBezTo>
                <a:cubicBezTo>
                  <a:pt x="64708" y="1357"/>
                  <a:pt x="62776" y="1447"/>
                  <a:pt x="62052" y="1357"/>
                </a:cubicBezTo>
                <a:cubicBezTo>
                  <a:pt x="61448" y="1312"/>
                  <a:pt x="59879" y="950"/>
                  <a:pt x="55653" y="452"/>
                </a:cubicBezTo>
                <a:cubicBezTo>
                  <a:pt x="51307" y="0"/>
                  <a:pt x="45995" y="633"/>
                  <a:pt x="43219" y="1312"/>
                </a:cubicBezTo>
                <a:cubicBezTo>
                  <a:pt x="40321" y="2036"/>
                  <a:pt x="38752" y="3167"/>
                  <a:pt x="38752" y="4162"/>
                </a:cubicBezTo>
                <a:cubicBezTo>
                  <a:pt x="38752" y="5113"/>
                  <a:pt x="39114" y="8597"/>
                  <a:pt x="39114" y="8597"/>
                </a:cubicBezTo>
                <a:cubicBezTo>
                  <a:pt x="39114" y="8597"/>
                  <a:pt x="37907" y="8552"/>
                  <a:pt x="37786" y="9049"/>
                </a:cubicBezTo>
                <a:cubicBezTo>
                  <a:pt x="37665" y="9502"/>
                  <a:pt x="38148" y="10361"/>
                  <a:pt x="38148" y="10950"/>
                </a:cubicBezTo>
                <a:cubicBezTo>
                  <a:pt x="38269" y="11628"/>
                  <a:pt x="37786" y="12036"/>
                  <a:pt x="38631" y="12398"/>
                </a:cubicBezTo>
                <a:cubicBezTo>
                  <a:pt x="39597" y="12760"/>
                  <a:pt x="41046" y="12895"/>
                  <a:pt x="41046" y="12895"/>
                </a:cubicBezTo>
                <a:lnTo>
                  <a:pt x="41167" y="13031"/>
                </a:lnTo>
                <a:lnTo>
                  <a:pt x="41167" y="13031"/>
                </a:lnTo>
                <a:close/>
                <a:moveTo>
                  <a:pt x="90784" y="71674"/>
                </a:moveTo>
                <a:cubicBezTo>
                  <a:pt x="90784" y="69049"/>
                  <a:pt x="91267" y="65248"/>
                  <a:pt x="91267" y="65248"/>
                </a:cubicBezTo>
                <a:cubicBezTo>
                  <a:pt x="91267" y="65248"/>
                  <a:pt x="93440" y="67511"/>
                  <a:pt x="95613" y="67601"/>
                </a:cubicBezTo>
                <a:lnTo>
                  <a:pt x="96096" y="67601"/>
                </a:lnTo>
                <a:lnTo>
                  <a:pt x="94164" y="71538"/>
                </a:lnTo>
                <a:cubicBezTo>
                  <a:pt x="92837" y="71583"/>
                  <a:pt x="91509" y="71583"/>
                  <a:pt x="90784" y="71674"/>
                </a:cubicBezTo>
                <a:lnTo>
                  <a:pt x="90784" y="71674"/>
                </a:lnTo>
                <a:close/>
                <a:moveTo>
                  <a:pt x="99959" y="67556"/>
                </a:moveTo>
                <a:cubicBezTo>
                  <a:pt x="100080" y="67556"/>
                  <a:pt x="100563" y="67511"/>
                  <a:pt x="101529" y="67511"/>
                </a:cubicBezTo>
                <a:lnTo>
                  <a:pt x="101891" y="67511"/>
                </a:lnTo>
                <a:lnTo>
                  <a:pt x="102615" y="71402"/>
                </a:lnTo>
                <a:cubicBezTo>
                  <a:pt x="101408" y="71402"/>
                  <a:pt x="99718" y="71402"/>
                  <a:pt x="98148" y="71493"/>
                </a:cubicBezTo>
                <a:lnTo>
                  <a:pt x="99959" y="67556"/>
                </a:lnTo>
                <a:lnTo>
                  <a:pt x="99959" y="67556"/>
                </a:lnTo>
                <a:close/>
                <a:moveTo>
                  <a:pt x="86559" y="40814"/>
                </a:moveTo>
                <a:lnTo>
                  <a:pt x="86921" y="38778"/>
                </a:lnTo>
                <a:cubicBezTo>
                  <a:pt x="86921" y="38778"/>
                  <a:pt x="88128" y="42714"/>
                  <a:pt x="89336" y="44343"/>
                </a:cubicBezTo>
                <a:cubicBezTo>
                  <a:pt x="90543" y="45972"/>
                  <a:pt x="93923" y="58371"/>
                  <a:pt x="93802" y="58823"/>
                </a:cubicBezTo>
                <a:cubicBezTo>
                  <a:pt x="93682" y="59276"/>
                  <a:pt x="93682" y="59954"/>
                  <a:pt x="93319" y="60361"/>
                </a:cubicBezTo>
                <a:cubicBezTo>
                  <a:pt x="92957" y="60814"/>
                  <a:pt x="94406" y="61357"/>
                  <a:pt x="94406" y="61357"/>
                </a:cubicBezTo>
                <a:lnTo>
                  <a:pt x="91509" y="62714"/>
                </a:lnTo>
                <a:cubicBezTo>
                  <a:pt x="91509" y="62714"/>
                  <a:pt x="91871" y="60904"/>
                  <a:pt x="91267" y="59230"/>
                </a:cubicBezTo>
                <a:cubicBezTo>
                  <a:pt x="90543" y="57556"/>
                  <a:pt x="90301" y="58099"/>
                  <a:pt x="90060" y="55837"/>
                </a:cubicBezTo>
                <a:cubicBezTo>
                  <a:pt x="89939" y="53574"/>
                  <a:pt x="88490" y="51447"/>
                  <a:pt x="87887" y="50180"/>
                </a:cubicBezTo>
                <a:cubicBezTo>
                  <a:pt x="87162" y="48914"/>
                  <a:pt x="86559" y="41447"/>
                  <a:pt x="86559" y="40814"/>
                </a:cubicBezTo>
                <a:lnTo>
                  <a:pt x="86559" y="40814"/>
                </a:lnTo>
                <a:close/>
                <a:moveTo>
                  <a:pt x="17142" y="36923"/>
                </a:moveTo>
                <a:cubicBezTo>
                  <a:pt x="17142" y="36923"/>
                  <a:pt x="17987" y="38190"/>
                  <a:pt x="17987" y="38642"/>
                </a:cubicBezTo>
                <a:cubicBezTo>
                  <a:pt x="17987" y="39140"/>
                  <a:pt x="17625" y="40000"/>
                  <a:pt x="17384" y="40814"/>
                </a:cubicBezTo>
                <a:cubicBezTo>
                  <a:pt x="17022" y="41674"/>
                  <a:pt x="15573" y="48959"/>
                  <a:pt x="15573" y="49140"/>
                </a:cubicBezTo>
                <a:cubicBezTo>
                  <a:pt x="15573" y="49276"/>
                  <a:pt x="14124" y="45475"/>
                  <a:pt x="14124" y="44570"/>
                </a:cubicBezTo>
                <a:cubicBezTo>
                  <a:pt x="14124" y="43665"/>
                  <a:pt x="14245" y="43800"/>
                  <a:pt x="14728" y="42895"/>
                </a:cubicBezTo>
                <a:cubicBezTo>
                  <a:pt x="15211" y="42036"/>
                  <a:pt x="15211" y="41719"/>
                  <a:pt x="15090" y="40542"/>
                </a:cubicBezTo>
                <a:cubicBezTo>
                  <a:pt x="14969" y="39366"/>
                  <a:pt x="16659" y="37737"/>
                  <a:pt x="17142" y="36923"/>
                </a:cubicBezTo>
                <a:close/>
              </a:path>
            </a:pathLst>
          </a:custGeom>
          <a:solidFill>
            <a:srgbClr val="272525"/>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191" name="Shape 191"/>
          <p:cNvSpPr/>
          <p:nvPr/>
        </p:nvSpPr>
        <p:spPr>
          <a:xfrm>
            <a:off x="1048255" y="1521042"/>
            <a:ext cx="420000" cy="1071900"/>
          </a:xfrm>
          <a:custGeom>
            <a:pathLst>
              <a:path extrusionOk="0" h="120000" w="120000">
                <a:moveTo>
                  <a:pt x="110000" y="22650"/>
                </a:moveTo>
                <a:lnTo>
                  <a:pt x="110000" y="22650"/>
                </a:lnTo>
                <a:lnTo>
                  <a:pt x="110000" y="22650"/>
                </a:lnTo>
                <a:lnTo>
                  <a:pt x="110000" y="22650"/>
                </a:lnTo>
                <a:close/>
                <a:moveTo>
                  <a:pt x="83846" y="26100"/>
                </a:moveTo>
                <a:cubicBezTo>
                  <a:pt x="84230" y="26850"/>
                  <a:pt x="83846" y="105300"/>
                  <a:pt x="83846" y="105300"/>
                </a:cubicBezTo>
                <a:lnTo>
                  <a:pt x="54615" y="114600"/>
                </a:lnTo>
                <a:lnTo>
                  <a:pt x="33461" y="103650"/>
                </a:lnTo>
                <a:lnTo>
                  <a:pt x="66923" y="24450"/>
                </a:lnTo>
                <a:lnTo>
                  <a:pt x="70000" y="19500"/>
                </a:lnTo>
                <a:lnTo>
                  <a:pt x="65769" y="15450"/>
                </a:lnTo>
                <a:lnTo>
                  <a:pt x="46923" y="21900"/>
                </a:lnTo>
                <a:lnTo>
                  <a:pt x="73846" y="10650"/>
                </a:lnTo>
                <a:cubicBezTo>
                  <a:pt x="73846" y="10650"/>
                  <a:pt x="51923" y="4050"/>
                  <a:pt x="48461" y="2700"/>
                </a:cubicBezTo>
                <a:cubicBezTo>
                  <a:pt x="44615" y="1200"/>
                  <a:pt x="43076" y="0"/>
                  <a:pt x="43076" y="0"/>
                </a:cubicBezTo>
                <a:cubicBezTo>
                  <a:pt x="43076" y="0"/>
                  <a:pt x="39230" y="3900"/>
                  <a:pt x="39230" y="4200"/>
                </a:cubicBezTo>
                <a:cubicBezTo>
                  <a:pt x="39230" y="4500"/>
                  <a:pt x="38461" y="6300"/>
                  <a:pt x="38461" y="6450"/>
                </a:cubicBezTo>
                <a:cubicBezTo>
                  <a:pt x="38461" y="6450"/>
                  <a:pt x="27692" y="57300"/>
                  <a:pt x="28461" y="61500"/>
                </a:cubicBezTo>
                <a:cubicBezTo>
                  <a:pt x="28846" y="65700"/>
                  <a:pt x="19615" y="91050"/>
                  <a:pt x="18461" y="92700"/>
                </a:cubicBezTo>
                <a:cubicBezTo>
                  <a:pt x="16923" y="94200"/>
                  <a:pt x="0" y="117000"/>
                  <a:pt x="0" y="117000"/>
                </a:cubicBezTo>
                <a:cubicBezTo>
                  <a:pt x="0" y="117000"/>
                  <a:pt x="64230" y="120000"/>
                  <a:pt x="84615" y="119700"/>
                </a:cubicBezTo>
                <a:cubicBezTo>
                  <a:pt x="105384" y="119100"/>
                  <a:pt x="110384" y="118500"/>
                  <a:pt x="110384" y="118500"/>
                </a:cubicBezTo>
                <a:cubicBezTo>
                  <a:pt x="110384" y="118500"/>
                  <a:pt x="106923" y="80400"/>
                  <a:pt x="110000" y="71100"/>
                </a:cubicBezTo>
                <a:cubicBezTo>
                  <a:pt x="113461" y="61800"/>
                  <a:pt x="120000" y="26100"/>
                  <a:pt x="118461" y="21000"/>
                </a:cubicBezTo>
                <a:cubicBezTo>
                  <a:pt x="116538" y="16050"/>
                  <a:pt x="115384" y="6900"/>
                  <a:pt x="115384" y="6900"/>
                </a:cubicBezTo>
                <a:cubicBezTo>
                  <a:pt x="113846" y="5100"/>
                  <a:pt x="113846" y="2250"/>
                  <a:pt x="112307" y="1650"/>
                </a:cubicBezTo>
                <a:cubicBezTo>
                  <a:pt x="112307" y="1650"/>
                  <a:pt x="111923" y="1650"/>
                  <a:pt x="111923" y="1500"/>
                </a:cubicBezTo>
                <a:lnTo>
                  <a:pt x="110000" y="2700"/>
                </a:lnTo>
                <a:cubicBezTo>
                  <a:pt x="110000" y="2700"/>
                  <a:pt x="86923" y="9300"/>
                  <a:pt x="84230" y="10050"/>
                </a:cubicBezTo>
                <a:cubicBezTo>
                  <a:pt x="82307" y="10800"/>
                  <a:pt x="80000" y="11100"/>
                  <a:pt x="80000" y="11100"/>
                </a:cubicBezTo>
                <a:cubicBezTo>
                  <a:pt x="80000" y="11100"/>
                  <a:pt x="88846" y="13500"/>
                  <a:pt x="92307" y="14850"/>
                </a:cubicBezTo>
                <a:cubicBezTo>
                  <a:pt x="96153" y="16200"/>
                  <a:pt x="109230" y="22500"/>
                  <a:pt x="110769" y="23100"/>
                </a:cubicBezTo>
                <a:cubicBezTo>
                  <a:pt x="110000" y="22500"/>
                  <a:pt x="92307" y="16500"/>
                  <a:pt x="92307" y="16500"/>
                </a:cubicBezTo>
                <a:lnTo>
                  <a:pt x="83846" y="20700"/>
                </a:lnTo>
                <a:cubicBezTo>
                  <a:pt x="83076" y="20250"/>
                  <a:pt x="82692" y="25200"/>
                  <a:pt x="83846" y="26100"/>
                </a:cubicBezTo>
                <a:close/>
              </a:path>
            </a:pathLst>
          </a:custGeom>
          <a:solidFill>
            <a:srgbClr val="E3E4E4"/>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192" name="Shape 192"/>
          <p:cNvSpPr txBox="1"/>
          <p:nvPr>
            <p:ph idx="2" type="body"/>
          </p:nvPr>
        </p:nvSpPr>
        <p:spPr>
          <a:xfrm>
            <a:off x="3316925" y="2290175"/>
            <a:ext cx="5532300" cy="2153100"/>
          </a:xfrm>
          <a:prstGeom prst="rect">
            <a:avLst/>
          </a:prstGeom>
        </p:spPr>
        <p:txBody>
          <a:bodyPr anchorCtr="0" anchor="t" bIns="91425" lIns="91425" rIns="91425" tIns="91425">
            <a:noAutofit/>
          </a:bodyPr>
          <a:lstStyle/>
          <a:p>
            <a:pPr lvl="0" rtl="0" algn="just">
              <a:lnSpc>
                <a:spcPct val="100000"/>
              </a:lnSpc>
              <a:spcBef>
                <a:spcPts val="0"/>
              </a:spcBef>
              <a:spcAft>
                <a:spcPts val="1100"/>
              </a:spcAft>
              <a:buNone/>
            </a:pPr>
            <a:r>
              <a:rPr b="1" lang="en" sz="1050">
                <a:solidFill>
                  <a:srgbClr val="666666"/>
                </a:solidFill>
              </a:rPr>
              <a:t>What non-technical information did you learn</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communication was required</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take responsibility for critical tasks</a:t>
            </a:r>
          </a:p>
          <a:p>
            <a:pPr indent="-295275" lvl="0" marL="457200" rtl="0" algn="just">
              <a:lnSpc>
                <a:spcPct val="100000"/>
              </a:lnSpc>
              <a:spcBef>
                <a:spcPts val="0"/>
              </a:spcBef>
              <a:spcAft>
                <a:spcPts val="1100"/>
              </a:spcAft>
              <a:buClr>
                <a:srgbClr val="666666"/>
              </a:buClr>
              <a:buSzPct val="95454"/>
              <a:buChar char="-"/>
            </a:pPr>
            <a:r>
              <a:rPr lang="en" sz="1050">
                <a:solidFill>
                  <a:srgbClr val="666666"/>
                </a:solidFill>
              </a:rPr>
              <a:t>Scalable problem solving technique:</a:t>
            </a:r>
          </a:p>
          <a:p>
            <a:pPr indent="-295275" lvl="0" marL="914400" rtl="0" algn="just">
              <a:lnSpc>
                <a:spcPct val="100000"/>
              </a:lnSpc>
              <a:spcBef>
                <a:spcPts val="0"/>
              </a:spcBef>
              <a:spcAft>
                <a:spcPts val="1100"/>
              </a:spcAft>
              <a:buClr>
                <a:srgbClr val="666666"/>
              </a:buClr>
              <a:buSzPct val="95454"/>
              <a:buAutoNum type="arabicPeriod"/>
            </a:pPr>
            <a:r>
              <a:rPr lang="en" sz="1050">
                <a:solidFill>
                  <a:srgbClr val="666666"/>
                </a:solidFill>
              </a:rPr>
              <a:t>Identifying the question</a:t>
            </a:r>
          </a:p>
          <a:p>
            <a:pPr indent="-295275" lvl="0" marL="914400" rtl="0" algn="just">
              <a:lnSpc>
                <a:spcPct val="100000"/>
              </a:lnSpc>
              <a:spcBef>
                <a:spcPts val="0"/>
              </a:spcBef>
              <a:spcAft>
                <a:spcPts val="1100"/>
              </a:spcAft>
              <a:buClr>
                <a:srgbClr val="666666"/>
              </a:buClr>
              <a:buSzPct val="95454"/>
              <a:buAutoNum type="arabicPeriod"/>
            </a:pPr>
            <a:r>
              <a:rPr lang="en" sz="1050">
                <a:solidFill>
                  <a:srgbClr val="666666"/>
                </a:solidFill>
              </a:rPr>
              <a:t>Identifying the capabilities of our tools</a:t>
            </a:r>
          </a:p>
          <a:p>
            <a:pPr indent="-295275" lvl="0" marL="914400" rtl="0" algn="just">
              <a:lnSpc>
                <a:spcPct val="100000"/>
              </a:lnSpc>
              <a:spcBef>
                <a:spcPts val="0"/>
              </a:spcBef>
              <a:spcAft>
                <a:spcPts val="1100"/>
              </a:spcAft>
              <a:buClr>
                <a:srgbClr val="666666"/>
              </a:buClr>
              <a:buSzPct val="95454"/>
              <a:buAutoNum type="arabicPeriod"/>
            </a:pPr>
            <a:r>
              <a:rPr lang="en" sz="1050">
                <a:solidFill>
                  <a:srgbClr val="666666"/>
                </a:solidFill>
              </a:rPr>
              <a:t>Learning how to look up features of our tool-set</a:t>
            </a:r>
          </a:p>
          <a:p>
            <a:pPr indent="-295275" lvl="0" marL="914400" rtl="0" algn="just">
              <a:lnSpc>
                <a:spcPct val="100000"/>
              </a:lnSpc>
              <a:spcBef>
                <a:spcPts val="0"/>
              </a:spcBef>
              <a:spcAft>
                <a:spcPts val="1100"/>
              </a:spcAft>
              <a:buClr>
                <a:srgbClr val="666666"/>
              </a:buClr>
              <a:buSzPct val="95454"/>
              <a:buAutoNum type="arabicPeriod"/>
            </a:pPr>
            <a:r>
              <a:rPr lang="en" sz="1050">
                <a:solidFill>
                  <a:srgbClr val="666666"/>
                </a:solidFill>
              </a:rPr>
              <a:t>Look at examples</a:t>
            </a:r>
          </a:p>
          <a:p>
            <a:pPr indent="-295275" lvl="0" marL="914400" rtl="0" algn="just">
              <a:lnSpc>
                <a:spcPct val="100000"/>
              </a:lnSpc>
              <a:spcBef>
                <a:spcPts val="0"/>
              </a:spcBef>
              <a:spcAft>
                <a:spcPts val="1100"/>
              </a:spcAft>
              <a:buClr>
                <a:srgbClr val="666666"/>
              </a:buClr>
              <a:buSzPct val="95454"/>
              <a:buAutoNum type="arabicPeriod"/>
            </a:pPr>
            <a:r>
              <a:rPr lang="en" sz="1050">
                <a:solidFill>
                  <a:srgbClr val="666666"/>
                </a:solidFill>
              </a:rPr>
              <a:t>Implement our own solution</a:t>
            </a:r>
          </a:p>
          <a:p>
            <a:pPr indent="-295275" lvl="0" marL="914400" rtl="0" algn="just">
              <a:lnSpc>
                <a:spcPct val="100000"/>
              </a:lnSpc>
              <a:spcBef>
                <a:spcPts val="0"/>
              </a:spcBef>
              <a:spcAft>
                <a:spcPts val="1100"/>
              </a:spcAft>
              <a:buClr>
                <a:srgbClr val="666666"/>
              </a:buClr>
              <a:buSzPct val="95454"/>
              <a:buAutoNum type="arabicPeriod"/>
            </a:pPr>
            <a:r>
              <a:rPr lang="en" sz="1050">
                <a:solidFill>
                  <a:srgbClr val="666666"/>
                </a:solidFill>
              </a:rPr>
              <a:t>Test</a:t>
            </a:r>
          </a:p>
          <a:p>
            <a:pPr indent="-295275" lvl="0" marL="914400" rtl="0" algn="just">
              <a:lnSpc>
                <a:spcPct val="100000"/>
              </a:lnSpc>
              <a:spcBef>
                <a:spcPts val="0"/>
              </a:spcBef>
              <a:spcAft>
                <a:spcPts val="1100"/>
              </a:spcAft>
              <a:buClr>
                <a:srgbClr val="666666"/>
              </a:buClr>
              <a:buSzPct val="95454"/>
              <a:buAutoNum type="arabicPeriod"/>
            </a:pPr>
            <a:r>
              <a:rPr lang="en" sz="1050">
                <a:solidFill>
                  <a:srgbClr val="666666"/>
                </a:solidFill>
              </a:rPr>
              <a:t>Debug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98" name="Shape 198"/>
          <p:cNvSpPr/>
          <p:nvPr/>
        </p:nvSpPr>
        <p:spPr>
          <a:xfrm>
            <a:off x="190275" y="4620225"/>
            <a:ext cx="356700" cy="440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6972725" y="4620225"/>
            <a:ext cx="1893000" cy="440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2491756" y="1700667"/>
            <a:ext cx="572700" cy="572700"/>
          </a:xfrm>
          <a:prstGeom prst="ellipse">
            <a:avLst/>
          </a:prstGeom>
          <a:solidFill>
            <a:srgbClr val="595959">
              <a:alpha val="14620"/>
            </a:srgbClr>
          </a:solidFill>
          <a:ln>
            <a:noFill/>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2489456" y="400592"/>
            <a:ext cx="572700" cy="572700"/>
          </a:xfrm>
          <a:prstGeom prst="ellipse">
            <a:avLst/>
          </a:prstGeom>
          <a:solidFill>
            <a:srgbClr val="595959">
              <a:alpha val="14620"/>
            </a:srgbClr>
          </a:solidFill>
          <a:ln>
            <a:noFill/>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2491437" y="1696575"/>
            <a:ext cx="548700" cy="548700"/>
          </a:xfrm>
          <a:prstGeom prst="ellipse">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2491450" y="384000"/>
            <a:ext cx="548700" cy="548700"/>
          </a:xfrm>
          <a:prstGeom prst="ellips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04" name="Shape 204"/>
          <p:cNvSpPr txBox="1"/>
          <p:nvPr/>
        </p:nvSpPr>
        <p:spPr>
          <a:xfrm>
            <a:off x="2570500" y="487650"/>
            <a:ext cx="390600" cy="341400"/>
          </a:xfrm>
          <a:prstGeom prst="rect">
            <a:avLst/>
          </a:prstGeom>
          <a:noFill/>
          <a:ln>
            <a:noFill/>
          </a:ln>
        </p:spPr>
        <p:txBody>
          <a:bodyPr anchorCtr="0" anchor="ctr" bIns="91425" lIns="91425" rIns="91425" tIns="91425">
            <a:noAutofit/>
          </a:bodyPr>
          <a:lstStyle/>
          <a:p>
            <a:pPr lvl="0" rtl="0" algn="ctr">
              <a:spcBef>
                <a:spcPts val="0"/>
              </a:spcBef>
              <a:buNone/>
            </a:pPr>
            <a:r>
              <a:rPr lang="en" sz="2600">
                <a:solidFill>
                  <a:srgbClr val="FFFFFF"/>
                </a:solidFill>
                <a:latin typeface="Dosis"/>
                <a:ea typeface="Dosis"/>
                <a:cs typeface="Dosis"/>
                <a:sym typeface="Dosis"/>
              </a:rPr>
              <a:t>3</a:t>
            </a:r>
          </a:p>
        </p:txBody>
      </p:sp>
      <p:sp>
        <p:nvSpPr>
          <p:cNvPr id="205" name="Shape 205"/>
          <p:cNvSpPr txBox="1"/>
          <p:nvPr/>
        </p:nvSpPr>
        <p:spPr>
          <a:xfrm>
            <a:off x="2570500" y="1800225"/>
            <a:ext cx="390600" cy="341400"/>
          </a:xfrm>
          <a:prstGeom prst="rect">
            <a:avLst/>
          </a:prstGeom>
          <a:noFill/>
          <a:ln>
            <a:noFill/>
          </a:ln>
        </p:spPr>
        <p:txBody>
          <a:bodyPr anchorCtr="0" anchor="ctr" bIns="91425" lIns="91425" rIns="91425" tIns="91425">
            <a:noAutofit/>
          </a:bodyPr>
          <a:lstStyle/>
          <a:p>
            <a:pPr lvl="0" rtl="0" algn="ctr">
              <a:spcBef>
                <a:spcPts val="0"/>
              </a:spcBef>
              <a:buNone/>
            </a:pPr>
            <a:r>
              <a:rPr lang="en" sz="2600">
                <a:solidFill>
                  <a:srgbClr val="FFFFFF"/>
                </a:solidFill>
                <a:latin typeface="Dosis"/>
                <a:ea typeface="Dosis"/>
                <a:cs typeface="Dosis"/>
                <a:sym typeface="Dosis"/>
              </a:rPr>
              <a:t>4</a:t>
            </a:r>
          </a:p>
        </p:txBody>
      </p:sp>
      <p:sp>
        <p:nvSpPr>
          <p:cNvPr id="206" name="Shape 206"/>
          <p:cNvSpPr/>
          <p:nvPr/>
        </p:nvSpPr>
        <p:spPr>
          <a:xfrm>
            <a:off x="714200" y="1071224"/>
            <a:ext cx="1329300" cy="3549000"/>
          </a:xfrm>
          <a:custGeom>
            <a:pathLst>
              <a:path extrusionOk="0" h="120000" w="120000">
                <a:moveTo>
                  <a:pt x="41167" y="13031"/>
                </a:moveTo>
                <a:cubicBezTo>
                  <a:pt x="41287" y="13257"/>
                  <a:pt x="41529" y="13936"/>
                  <a:pt x="42253" y="14389"/>
                </a:cubicBezTo>
                <a:cubicBezTo>
                  <a:pt x="43098" y="14886"/>
                  <a:pt x="43702" y="15294"/>
                  <a:pt x="43702" y="15294"/>
                </a:cubicBezTo>
                <a:cubicBezTo>
                  <a:pt x="43702" y="15294"/>
                  <a:pt x="42494" y="16470"/>
                  <a:pt x="42494" y="16561"/>
                </a:cubicBezTo>
                <a:cubicBezTo>
                  <a:pt x="42494" y="16696"/>
                  <a:pt x="42253" y="17104"/>
                  <a:pt x="42253" y="17104"/>
                </a:cubicBezTo>
                <a:cubicBezTo>
                  <a:pt x="42253" y="17104"/>
                  <a:pt x="34527" y="18506"/>
                  <a:pt x="30543" y="19276"/>
                </a:cubicBezTo>
                <a:cubicBezTo>
                  <a:pt x="26559" y="20090"/>
                  <a:pt x="13521" y="20361"/>
                  <a:pt x="13158" y="20497"/>
                </a:cubicBezTo>
                <a:cubicBezTo>
                  <a:pt x="12796" y="20633"/>
                  <a:pt x="13038" y="20497"/>
                  <a:pt x="12193" y="20633"/>
                </a:cubicBezTo>
                <a:cubicBezTo>
                  <a:pt x="11348" y="20814"/>
                  <a:pt x="8692" y="24524"/>
                  <a:pt x="8329" y="26334"/>
                </a:cubicBezTo>
                <a:cubicBezTo>
                  <a:pt x="7967" y="28099"/>
                  <a:pt x="7967" y="29954"/>
                  <a:pt x="6881" y="31221"/>
                </a:cubicBezTo>
                <a:cubicBezTo>
                  <a:pt x="5794" y="32488"/>
                  <a:pt x="965" y="40226"/>
                  <a:pt x="603" y="40950"/>
                </a:cubicBezTo>
                <a:cubicBezTo>
                  <a:pt x="241" y="41674"/>
                  <a:pt x="0" y="43348"/>
                  <a:pt x="120" y="43665"/>
                </a:cubicBezTo>
                <a:cubicBezTo>
                  <a:pt x="241" y="43981"/>
                  <a:pt x="482" y="50361"/>
                  <a:pt x="1207" y="52533"/>
                </a:cubicBezTo>
                <a:cubicBezTo>
                  <a:pt x="2052" y="54660"/>
                  <a:pt x="3380" y="57782"/>
                  <a:pt x="3501" y="58144"/>
                </a:cubicBezTo>
                <a:cubicBezTo>
                  <a:pt x="3621" y="58506"/>
                  <a:pt x="4346" y="60678"/>
                  <a:pt x="4346" y="60678"/>
                </a:cubicBezTo>
                <a:lnTo>
                  <a:pt x="9175" y="60497"/>
                </a:lnTo>
                <a:lnTo>
                  <a:pt x="10261" y="60995"/>
                </a:lnTo>
                <a:lnTo>
                  <a:pt x="11106" y="60723"/>
                </a:lnTo>
                <a:cubicBezTo>
                  <a:pt x="11710" y="61538"/>
                  <a:pt x="12313" y="62262"/>
                  <a:pt x="12555" y="62488"/>
                </a:cubicBezTo>
                <a:cubicBezTo>
                  <a:pt x="12796" y="62805"/>
                  <a:pt x="14728" y="63755"/>
                  <a:pt x="16056" y="64162"/>
                </a:cubicBezTo>
                <a:cubicBezTo>
                  <a:pt x="16177" y="67375"/>
                  <a:pt x="16177" y="73212"/>
                  <a:pt x="17022" y="75339"/>
                </a:cubicBezTo>
                <a:cubicBezTo>
                  <a:pt x="18108" y="78235"/>
                  <a:pt x="17384" y="79728"/>
                  <a:pt x="17142" y="81674"/>
                </a:cubicBezTo>
                <a:cubicBezTo>
                  <a:pt x="17022" y="83619"/>
                  <a:pt x="16177" y="83303"/>
                  <a:pt x="15935" y="85429"/>
                </a:cubicBezTo>
                <a:cubicBezTo>
                  <a:pt x="15694" y="86515"/>
                  <a:pt x="14245" y="90361"/>
                  <a:pt x="13762" y="93438"/>
                </a:cubicBezTo>
                <a:cubicBezTo>
                  <a:pt x="13279" y="96289"/>
                  <a:pt x="12555" y="98733"/>
                  <a:pt x="12555" y="100316"/>
                </a:cubicBezTo>
                <a:cubicBezTo>
                  <a:pt x="12313" y="103619"/>
                  <a:pt x="11348" y="103936"/>
                  <a:pt x="11830" y="104977"/>
                </a:cubicBezTo>
                <a:cubicBezTo>
                  <a:pt x="12313" y="105972"/>
                  <a:pt x="12555" y="106470"/>
                  <a:pt x="12313" y="107149"/>
                </a:cubicBezTo>
                <a:cubicBezTo>
                  <a:pt x="12193" y="107782"/>
                  <a:pt x="12313" y="108687"/>
                  <a:pt x="12313" y="108687"/>
                </a:cubicBezTo>
                <a:cubicBezTo>
                  <a:pt x="12313" y="108687"/>
                  <a:pt x="11106" y="111221"/>
                  <a:pt x="10623" y="112036"/>
                </a:cubicBezTo>
                <a:cubicBezTo>
                  <a:pt x="10140" y="112805"/>
                  <a:pt x="10865" y="113031"/>
                  <a:pt x="11106" y="113393"/>
                </a:cubicBezTo>
                <a:cubicBezTo>
                  <a:pt x="11227" y="113755"/>
                  <a:pt x="10865" y="113665"/>
                  <a:pt x="10744" y="113936"/>
                </a:cubicBezTo>
                <a:cubicBezTo>
                  <a:pt x="10623" y="114253"/>
                  <a:pt x="8329" y="116063"/>
                  <a:pt x="7243" y="117285"/>
                </a:cubicBezTo>
                <a:cubicBezTo>
                  <a:pt x="6036" y="118461"/>
                  <a:pt x="7243" y="118778"/>
                  <a:pt x="7364" y="119004"/>
                </a:cubicBezTo>
                <a:cubicBezTo>
                  <a:pt x="7484" y="119276"/>
                  <a:pt x="7484" y="119638"/>
                  <a:pt x="8209" y="119683"/>
                </a:cubicBezTo>
                <a:cubicBezTo>
                  <a:pt x="8812" y="119728"/>
                  <a:pt x="18350" y="119864"/>
                  <a:pt x="21368" y="119909"/>
                </a:cubicBezTo>
                <a:cubicBezTo>
                  <a:pt x="24386" y="120000"/>
                  <a:pt x="25231" y="119140"/>
                  <a:pt x="25231" y="118959"/>
                </a:cubicBezTo>
                <a:cubicBezTo>
                  <a:pt x="25352" y="118778"/>
                  <a:pt x="25110" y="118461"/>
                  <a:pt x="24869" y="118235"/>
                </a:cubicBezTo>
                <a:cubicBezTo>
                  <a:pt x="24748" y="118054"/>
                  <a:pt x="24627" y="115656"/>
                  <a:pt x="25110" y="115294"/>
                </a:cubicBezTo>
                <a:cubicBezTo>
                  <a:pt x="25352" y="114841"/>
                  <a:pt x="29456" y="111674"/>
                  <a:pt x="29456" y="110135"/>
                </a:cubicBezTo>
                <a:cubicBezTo>
                  <a:pt x="29456" y="108687"/>
                  <a:pt x="32595" y="106425"/>
                  <a:pt x="33440" y="103393"/>
                </a:cubicBezTo>
                <a:cubicBezTo>
                  <a:pt x="34044" y="101221"/>
                  <a:pt x="36338" y="98914"/>
                  <a:pt x="38752" y="94570"/>
                </a:cubicBezTo>
                <a:cubicBezTo>
                  <a:pt x="43098" y="86561"/>
                  <a:pt x="47565" y="73891"/>
                  <a:pt x="50221" y="69592"/>
                </a:cubicBezTo>
                <a:cubicBezTo>
                  <a:pt x="51187" y="67918"/>
                  <a:pt x="52394" y="66515"/>
                  <a:pt x="52877" y="66515"/>
                </a:cubicBezTo>
                <a:cubicBezTo>
                  <a:pt x="53360" y="66515"/>
                  <a:pt x="57706" y="68597"/>
                  <a:pt x="58551" y="69683"/>
                </a:cubicBezTo>
                <a:cubicBezTo>
                  <a:pt x="59517" y="70769"/>
                  <a:pt x="66760" y="88687"/>
                  <a:pt x="67847" y="91628"/>
                </a:cubicBezTo>
                <a:cubicBezTo>
                  <a:pt x="69054" y="94660"/>
                  <a:pt x="69657" y="93981"/>
                  <a:pt x="71710" y="96696"/>
                </a:cubicBezTo>
                <a:cubicBezTo>
                  <a:pt x="73883" y="99411"/>
                  <a:pt x="73641" y="100271"/>
                  <a:pt x="74969" y="101809"/>
                </a:cubicBezTo>
                <a:cubicBezTo>
                  <a:pt x="76297" y="103438"/>
                  <a:pt x="76297" y="102986"/>
                  <a:pt x="78350" y="105565"/>
                </a:cubicBezTo>
                <a:cubicBezTo>
                  <a:pt x="80402" y="108144"/>
                  <a:pt x="80281" y="108642"/>
                  <a:pt x="80764" y="110090"/>
                </a:cubicBezTo>
                <a:cubicBezTo>
                  <a:pt x="81247" y="111538"/>
                  <a:pt x="81730" y="111900"/>
                  <a:pt x="81730" y="112669"/>
                </a:cubicBezTo>
                <a:cubicBezTo>
                  <a:pt x="81609" y="113484"/>
                  <a:pt x="82575" y="114072"/>
                  <a:pt x="82575" y="114072"/>
                </a:cubicBezTo>
                <a:lnTo>
                  <a:pt x="84265" y="114434"/>
                </a:lnTo>
                <a:cubicBezTo>
                  <a:pt x="84265" y="114434"/>
                  <a:pt x="84144" y="116108"/>
                  <a:pt x="84507" y="116380"/>
                </a:cubicBezTo>
                <a:cubicBezTo>
                  <a:pt x="84748" y="116561"/>
                  <a:pt x="86197" y="116651"/>
                  <a:pt x="86438" y="116923"/>
                </a:cubicBezTo>
                <a:cubicBezTo>
                  <a:pt x="86559" y="117149"/>
                  <a:pt x="85955" y="118190"/>
                  <a:pt x="86680" y="118552"/>
                </a:cubicBezTo>
                <a:cubicBezTo>
                  <a:pt x="87525" y="118914"/>
                  <a:pt x="92957" y="119728"/>
                  <a:pt x="97665" y="119457"/>
                </a:cubicBezTo>
                <a:cubicBezTo>
                  <a:pt x="102374" y="119140"/>
                  <a:pt x="103943" y="118914"/>
                  <a:pt x="104547" y="118597"/>
                </a:cubicBezTo>
                <a:cubicBezTo>
                  <a:pt x="105030" y="118280"/>
                  <a:pt x="105513" y="116832"/>
                  <a:pt x="103460" y="115565"/>
                </a:cubicBezTo>
                <a:cubicBezTo>
                  <a:pt x="101529" y="114253"/>
                  <a:pt x="98993" y="112941"/>
                  <a:pt x="98993" y="112579"/>
                </a:cubicBezTo>
                <a:cubicBezTo>
                  <a:pt x="99114" y="112217"/>
                  <a:pt x="99476" y="112307"/>
                  <a:pt x="100201" y="111945"/>
                </a:cubicBezTo>
                <a:cubicBezTo>
                  <a:pt x="100925" y="111583"/>
                  <a:pt x="99718" y="110633"/>
                  <a:pt x="99597" y="110226"/>
                </a:cubicBezTo>
                <a:cubicBezTo>
                  <a:pt x="99476" y="109773"/>
                  <a:pt x="97665" y="103710"/>
                  <a:pt x="96579" y="102805"/>
                </a:cubicBezTo>
                <a:cubicBezTo>
                  <a:pt x="95372" y="101900"/>
                  <a:pt x="96700" y="102307"/>
                  <a:pt x="96338" y="101719"/>
                </a:cubicBezTo>
                <a:cubicBezTo>
                  <a:pt x="96096" y="101085"/>
                  <a:pt x="96700" y="97828"/>
                  <a:pt x="96096" y="97058"/>
                </a:cubicBezTo>
                <a:cubicBezTo>
                  <a:pt x="95734" y="96742"/>
                  <a:pt x="95372" y="95294"/>
                  <a:pt x="94768" y="93438"/>
                </a:cubicBezTo>
                <a:lnTo>
                  <a:pt x="98631" y="92579"/>
                </a:lnTo>
                <a:cubicBezTo>
                  <a:pt x="98631" y="92579"/>
                  <a:pt x="102374" y="93031"/>
                  <a:pt x="103340" y="93257"/>
                </a:cubicBezTo>
                <a:cubicBezTo>
                  <a:pt x="104305" y="93484"/>
                  <a:pt x="116861" y="91628"/>
                  <a:pt x="118430" y="91447"/>
                </a:cubicBezTo>
                <a:cubicBezTo>
                  <a:pt x="120000" y="91266"/>
                  <a:pt x="120000" y="89819"/>
                  <a:pt x="120000" y="88868"/>
                </a:cubicBezTo>
                <a:cubicBezTo>
                  <a:pt x="120000" y="87828"/>
                  <a:pt x="116619" y="72850"/>
                  <a:pt x="116016" y="72036"/>
                </a:cubicBezTo>
                <a:cubicBezTo>
                  <a:pt x="115412" y="71221"/>
                  <a:pt x="109376" y="71357"/>
                  <a:pt x="106841" y="71493"/>
                </a:cubicBezTo>
                <a:lnTo>
                  <a:pt x="105875" y="66877"/>
                </a:lnTo>
                <a:cubicBezTo>
                  <a:pt x="107444" y="66515"/>
                  <a:pt x="109255" y="66334"/>
                  <a:pt x="108893" y="65927"/>
                </a:cubicBezTo>
                <a:cubicBezTo>
                  <a:pt x="108651" y="65520"/>
                  <a:pt x="107444" y="62081"/>
                  <a:pt x="107444" y="61764"/>
                </a:cubicBezTo>
                <a:cubicBezTo>
                  <a:pt x="107444" y="61447"/>
                  <a:pt x="109617" y="60859"/>
                  <a:pt x="110100" y="60859"/>
                </a:cubicBezTo>
                <a:cubicBezTo>
                  <a:pt x="110583" y="60814"/>
                  <a:pt x="110221" y="60135"/>
                  <a:pt x="110221" y="60135"/>
                </a:cubicBezTo>
                <a:cubicBezTo>
                  <a:pt x="110221" y="60135"/>
                  <a:pt x="106237" y="43981"/>
                  <a:pt x="105271" y="42714"/>
                </a:cubicBezTo>
                <a:cubicBezTo>
                  <a:pt x="104305" y="41447"/>
                  <a:pt x="103460" y="41176"/>
                  <a:pt x="103822" y="39366"/>
                </a:cubicBezTo>
                <a:cubicBezTo>
                  <a:pt x="104064" y="37556"/>
                  <a:pt x="103581" y="36742"/>
                  <a:pt x="103340" y="36063"/>
                </a:cubicBezTo>
                <a:cubicBezTo>
                  <a:pt x="102977" y="35384"/>
                  <a:pt x="95855" y="23438"/>
                  <a:pt x="95251" y="22624"/>
                </a:cubicBezTo>
                <a:cubicBezTo>
                  <a:pt x="94647" y="21764"/>
                  <a:pt x="94406" y="21447"/>
                  <a:pt x="93802" y="21447"/>
                </a:cubicBezTo>
                <a:cubicBezTo>
                  <a:pt x="93199" y="21538"/>
                  <a:pt x="78832" y="20135"/>
                  <a:pt x="74366" y="19411"/>
                </a:cubicBezTo>
                <a:cubicBezTo>
                  <a:pt x="69778" y="18687"/>
                  <a:pt x="68088" y="18190"/>
                  <a:pt x="67364" y="17782"/>
                </a:cubicBezTo>
                <a:cubicBezTo>
                  <a:pt x="66760" y="17375"/>
                  <a:pt x="65794" y="16923"/>
                  <a:pt x="65915" y="16696"/>
                </a:cubicBezTo>
                <a:cubicBezTo>
                  <a:pt x="66156" y="16470"/>
                  <a:pt x="65674" y="15791"/>
                  <a:pt x="65311" y="15746"/>
                </a:cubicBezTo>
                <a:cubicBezTo>
                  <a:pt x="64949" y="15656"/>
                  <a:pt x="64949" y="15475"/>
                  <a:pt x="64949" y="15248"/>
                </a:cubicBezTo>
                <a:cubicBezTo>
                  <a:pt x="64949" y="15022"/>
                  <a:pt x="66156" y="13981"/>
                  <a:pt x="66277" y="13574"/>
                </a:cubicBezTo>
                <a:cubicBezTo>
                  <a:pt x="66398" y="13122"/>
                  <a:pt x="66639" y="13076"/>
                  <a:pt x="66639" y="13076"/>
                </a:cubicBezTo>
                <a:cubicBezTo>
                  <a:pt x="66639" y="13076"/>
                  <a:pt x="67847" y="12941"/>
                  <a:pt x="68812" y="12352"/>
                </a:cubicBezTo>
                <a:cubicBezTo>
                  <a:pt x="69778" y="11809"/>
                  <a:pt x="71106" y="10135"/>
                  <a:pt x="70503" y="9502"/>
                </a:cubicBezTo>
                <a:cubicBezTo>
                  <a:pt x="70020" y="8914"/>
                  <a:pt x="68812" y="8959"/>
                  <a:pt x="68812" y="8959"/>
                </a:cubicBezTo>
                <a:cubicBezTo>
                  <a:pt x="68812" y="8959"/>
                  <a:pt x="69537" y="8144"/>
                  <a:pt x="69295" y="6515"/>
                </a:cubicBezTo>
                <a:cubicBezTo>
                  <a:pt x="69175" y="4886"/>
                  <a:pt x="68692" y="2579"/>
                  <a:pt x="66639" y="1990"/>
                </a:cubicBezTo>
                <a:cubicBezTo>
                  <a:pt x="64708" y="1357"/>
                  <a:pt x="62776" y="1447"/>
                  <a:pt x="62052" y="1357"/>
                </a:cubicBezTo>
                <a:cubicBezTo>
                  <a:pt x="61448" y="1312"/>
                  <a:pt x="59879" y="950"/>
                  <a:pt x="55653" y="452"/>
                </a:cubicBezTo>
                <a:cubicBezTo>
                  <a:pt x="51307" y="0"/>
                  <a:pt x="45995" y="633"/>
                  <a:pt x="43219" y="1312"/>
                </a:cubicBezTo>
                <a:cubicBezTo>
                  <a:pt x="40321" y="2036"/>
                  <a:pt x="38752" y="3167"/>
                  <a:pt x="38752" y="4162"/>
                </a:cubicBezTo>
                <a:cubicBezTo>
                  <a:pt x="38752" y="5113"/>
                  <a:pt x="39114" y="8597"/>
                  <a:pt x="39114" y="8597"/>
                </a:cubicBezTo>
                <a:cubicBezTo>
                  <a:pt x="39114" y="8597"/>
                  <a:pt x="37907" y="8552"/>
                  <a:pt x="37786" y="9049"/>
                </a:cubicBezTo>
                <a:cubicBezTo>
                  <a:pt x="37665" y="9502"/>
                  <a:pt x="38148" y="10361"/>
                  <a:pt x="38148" y="10950"/>
                </a:cubicBezTo>
                <a:cubicBezTo>
                  <a:pt x="38269" y="11628"/>
                  <a:pt x="37786" y="12036"/>
                  <a:pt x="38631" y="12398"/>
                </a:cubicBezTo>
                <a:cubicBezTo>
                  <a:pt x="39597" y="12760"/>
                  <a:pt x="41046" y="12895"/>
                  <a:pt x="41046" y="12895"/>
                </a:cubicBezTo>
                <a:lnTo>
                  <a:pt x="41167" y="13031"/>
                </a:lnTo>
                <a:lnTo>
                  <a:pt x="41167" y="13031"/>
                </a:lnTo>
                <a:close/>
                <a:moveTo>
                  <a:pt x="90784" y="71674"/>
                </a:moveTo>
                <a:cubicBezTo>
                  <a:pt x="90784" y="69049"/>
                  <a:pt x="91267" y="65248"/>
                  <a:pt x="91267" y="65248"/>
                </a:cubicBezTo>
                <a:cubicBezTo>
                  <a:pt x="91267" y="65248"/>
                  <a:pt x="93440" y="67511"/>
                  <a:pt x="95613" y="67601"/>
                </a:cubicBezTo>
                <a:lnTo>
                  <a:pt x="96096" y="67601"/>
                </a:lnTo>
                <a:lnTo>
                  <a:pt x="94164" y="71538"/>
                </a:lnTo>
                <a:cubicBezTo>
                  <a:pt x="92837" y="71583"/>
                  <a:pt x="91509" y="71583"/>
                  <a:pt x="90784" y="71674"/>
                </a:cubicBezTo>
                <a:lnTo>
                  <a:pt x="90784" y="71674"/>
                </a:lnTo>
                <a:close/>
                <a:moveTo>
                  <a:pt x="99959" y="67556"/>
                </a:moveTo>
                <a:cubicBezTo>
                  <a:pt x="100080" y="67556"/>
                  <a:pt x="100563" y="67511"/>
                  <a:pt x="101529" y="67511"/>
                </a:cubicBezTo>
                <a:lnTo>
                  <a:pt x="101891" y="67511"/>
                </a:lnTo>
                <a:lnTo>
                  <a:pt x="102615" y="71402"/>
                </a:lnTo>
                <a:cubicBezTo>
                  <a:pt x="101408" y="71402"/>
                  <a:pt x="99718" y="71402"/>
                  <a:pt x="98148" y="71493"/>
                </a:cubicBezTo>
                <a:lnTo>
                  <a:pt x="99959" y="67556"/>
                </a:lnTo>
                <a:lnTo>
                  <a:pt x="99959" y="67556"/>
                </a:lnTo>
                <a:close/>
                <a:moveTo>
                  <a:pt x="86559" y="40814"/>
                </a:moveTo>
                <a:lnTo>
                  <a:pt x="86921" y="38778"/>
                </a:lnTo>
                <a:cubicBezTo>
                  <a:pt x="86921" y="38778"/>
                  <a:pt x="88128" y="42714"/>
                  <a:pt x="89336" y="44343"/>
                </a:cubicBezTo>
                <a:cubicBezTo>
                  <a:pt x="90543" y="45972"/>
                  <a:pt x="93923" y="58371"/>
                  <a:pt x="93802" y="58823"/>
                </a:cubicBezTo>
                <a:cubicBezTo>
                  <a:pt x="93682" y="59276"/>
                  <a:pt x="93682" y="59954"/>
                  <a:pt x="93319" y="60361"/>
                </a:cubicBezTo>
                <a:cubicBezTo>
                  <a:pt x="92957" y="60814"/>
                  <a:pt x="94406" y="61357"/>
                  <a:pt x="94406" y="61357"/>
                </a:cubicBezTo>
                <a:lnTo>
                  <a:pt x="91509" y="62714"/>
                </a:lnTo>
                <a:cubicBezTo>
                  <a:pt x="91509" y="62714"/>
                  <a:pt x="91871" y="60904"/>
                  <a:pt x="91267" y="59230"/>
                </a:cubicBezTo>
                <a:cubicBezTo>
                  <a:pt x="90543" y="57556"/>
                  <a:pt x="90301" y="58099"/>
                  <a:pt x="90060" y="55837"/>
                </a:cubicBezTo>
                <a:cubicBezTo>
                  <a:pt x="89939" y="53574"/>
                  <a:pt x="88490" y="51447"/>
                  <a:pt x="87887" y="50180"/>
                </a:cubicBezTo>
                <a:cubicBezTo>
                  <a:pt x="87162" y="48914"/>
                  <a:pt x="86559" y="41447"/>
                  <a:pt x="86559" y="40814"/>
                </a:cubicBezTo>
                <a:lnTo>
                  <a:pt x="86559" y="40814"/>
                </a:lnTo>
                <a:close/>
                <a:moveTo>
                  <a:pt x="17142" y="36923"/>
                </a:moveTo>
                <a:cubicBezTo>
                  <a:pt x="17142" y="36923"/>
                  <a:pt x="17987" y="38190"/>
                  <a:pt x="17987" y="38642"/>
                </a:cubicBezTo>
                <a:cubicBezTo>
                  <a:pt x="17987" y="39140"/>
                  <a:pt x="17625" y="40000"/>
                  <a:pt x="17384" y="40814"/>
                </a:cubicBezTo>
                <a:cubicBezTo>
                  <a:pt x="17022" y="41674"/>
                  <a:pt x="15573" y="48959"/>
                  <a:pt x="15573" y="49140"/>
                </a:cubicBezTo>
                <a:cubicBezTo>
                  <a:pt x="15573" y="49276"/>
                  <a:pt x="14124" y="45475"/>
                  <a:pt x="14124" y="44570"/>
                </a:cubicBezTo>
                <a:cubicBezTo>
                  <a:pt x="14124" y="43665"/>
                  <a:pt x="14245" y="43800"/>
                  <a:pt x="14728" y="42895"/>
                </a:cubicBezTo>
                <a:cubicBezTo>
                  <a:pt x="15211" y="42036"/>
                  <a:pt x="15211" y="41719"/>
                  <a:pt x="15090" y="40542"/>
                </a:cubicBezTo>
                <a:cubicBezTo>
                  <a:pt x="14969" y="39366"/>
                  <a:pt x="16659" y="37737"/>
                  <a:pt x="17142" y="36923"/>
                </a:cubicBezTo>
                <a:close/>
              </a:path>
            </a:pathLst>
          </a:custGeom>
          <a:solidFill>
            <a:srgbClr val="272525"/>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207" name="Shape 207"/>
          <p:cNvSpPr/>
          <p:nvPr/>
        </p:nvSpPr>
        <p:spPr>
          <a:xfrm>
            <a:off x="1048255" y="1521042"/>
            <a:ext cx="420000" cy="1071900"/>
          </a:xfrm>
          <a:custGeom>
            <a:pathLst>
              <a:path extrusionOk="0" h="120000" w="120000">
                <a:moveTo>
                  <a:pt x="110000" y="22650"/>
                </a:moveTo>
                <a:lnTo>
                  <a:pt x="110000" y="22650"/>
                </a:lnTo>
                <a:lnTo>
                  <a:pt x="110000" y="22650"/>
                </a:lnTo>
                <a:lnTo>
                  <a:pt x="110000" y="22650"/>
                </a:lnTo>
                <a:close/>
                <a:moveTo>
                  <a:pt x="83846" y="26100"/>
                </a:moveTo>
                <a:cubicBezTo>
                  <a:pt x="84230" y="26850"/>
                  <a:pt x="83846" y="105300"/>
                  <a:pt x="83846" y="105300"/>
                </a:cubicBezTo>
                <a:lnTo>
                  <a:pt x="54615" y="114600"/>
                </a:lnTo>
                <a:lnTo>
                  <a:pt x="33461" y="103650"/>
                </a:lnTo>
                <a:lnTo>
                  <a:pt x="66923" y="24450"/>
                </a:lnTo>
                <a:lnTo>
                  <a:pt x="70000" y="19500"/>
                </a:lnTo>
                <a:lnTo>
                  <a:pt x="65769" y="15450"/>
                </a:lnTo>
                <a:lnTo>
                  <a:pt x="46923" y="21900"/>
                </a:lnTo>
                <a:lnTo>
                  <a:pt x="73846" y="10650"/>
                </a:lnTo>
                <a:cubicBezTo>
                  <a:pt x="73846" y="10650"/>
                  <a:pt x="51923" y="4050"/>
                  <a:pt x="48461" y="2700"/>
                </a:cubicBezTo>
                <a:cubicBezTo>
                  <a:pt x="44615" y="1200"/>
                  <a:pt x="43076" y="0"/>
                  <a:pt x="43076" y="0"/>
                </a:cubicBezTo>
                <a:cubicBezTo>
                  <a:pt x="43076" y="0"/>
                  <a:pt x="39230" y="3900"/>
                  <a:pt x="39230" y="4200"/>
                </a:cubicBezTo>
                <a:cubicBezTo>
                  <a:pt x="39230" y="4500"/>
                  <a:pt x="38461" y="6300"/>
                  <a:pt x="38461" y="6450"/>
                </a:cubicBezTo>
                <a:cubicBezTo>
                  <a:pt x="38461" y="6450"/>
                  <a:pt x="27692" y="57300"/>
                  <a:pt x="28461" y="61500"/>
                </a:cubicBezTo>
                <a:cubicBezTo>
                  <a:pt x="28846" y="65700"/>
                  <a:pt x="19615" y="91050"/>
                  <a:pt x="18461" y="92700"/>
                </a:cubicBezTo>
                <a:cubicBezTo>
                  <a:pt x="16923" y="94200"/>
                  <a:pt x="0" y="117000"/>
                  <a:pt x="0" y="117000"/>
                </a:cubicBezTo>
                <a:cubicBezTo>
                  <a:pt x="0" y="117000"/>
                  <a:pt x="64230" y="120000"/>
                  <a:pt x="84615" y="119700"/>
                </a:cubicBezTo>
                <a:cubicBezTo>
                  <a:pt x="105384" y="119100"/>
                  <a:pt x="110384" y="118500"/>
                  <a:pt x="110384" y="118500"/>
                </a:cubicBezTo>
                <a:cubicBezTo>
                  <a:pt x="110384" y="118500"/>
                  <a:pt x="106923" y="80400"/>
                  <a:pt x="110000" y="71100"/>
                </a:cubicBezTo>
                <a:cubicBezTo>
                  <a:pt x="113461" y="61800"/>
                  <a:pt x="120000" y="26100"/>
                  <a:pt x="118461" y="21000"/>
                </a:cubicBezTo>
                <a:cubicBezTo>
                  <a:pt x="116538" y="16050"/>
                  <a:pt x="115384" y="6900"/>
                  <a:pt x="115384" y="6900"/>
                </a:cubicBezTo>
                <a:cubicBezTo>
                  <a:pt x="113846" y="5100"/>
                  <a:pt x="113846" y="2250"/>
                  <a:pt x="112307" y="1650"/>
                </a:cubicBezTo>
                <a:cubicBezTo>
                  <a:pt x="112307" y="1650"/>
                  <a:pt x="111923" y="1650"/>
                  <a:pt x="111923" y="1500"/>
                </a:cubicBezTo>
                <a:lnTo>
                  <a:pt x="110000" y="2700"/>
                </a:lnTo>
                <a:cubicBezTo>
                  <a:pt x="110000" y="2700"/>
                  <a:pt x="86923" y="9300"/>
                  <a:pt x="84230" y="10050"/>
                </a:cubicBezTo>
                <a:cubicBezTo>
                  <a:pt x="82307" y="10800"/>
                  <a:pt x="80000" y="11100"/>
                  <a:pt x="80000" y="11100"/>
                </a:cubicBezTo>
                <a:cubicBezTo>
                  <a:pt x="80000" y="11100"/>
                  <a:pt x="88846" y="13500"/>
                  <a:pt x="92307" y="14850"/>
                </a:cubicBezTo>
                <a:cubicBezTo>
                  <a:pt x="96153" y="16200"/>
                  <a:pt x="109230" y="22500"/>
                  <a:pt x="110769" y="23100"/>
                </a:cubicBezTo>
                <a:cubicBezTo>
                  <a:pt x="110000" y="22500"/>
                  <a:pt x="92307" y="16500"/>
                  <a:pt x="92307" y="16500"/>
                </a:cubicBezTo>
                <a:lnTo>
                  <a:pt x="83846" y="20700"/>
                </a:lnTo>
                <a:cubicBezTo>
                  <a:pt x="83076" y="20250"/>
                  <a:pt x="82692" y="25200"/>
                  <a:pt x="83846" y="26100"/>
                </a:cubicBezTo>
                <a:close/>
              </a:path>
            </a:pathLst>
          </a:custGeom>
          <a:solidFill>
            <a:srgbClr val="E3E4E4"/>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208" name="Shape 208"/>
          <p:cNvSpPr txBox="1"/>
          <p:nvPr>
            <p:ph idx="2" type="body"/>
          </p:nvPr>
        </p:nvSpPr>
        <p:spPr>
          <a:xfrm>
            <a:off x="3285375" y="262750"/>
            <a:ext cx="5532300" cy="857400"/>
          </a:xfrm>
          <a:prstGeom prst="rect">
            <a:avLst/>
          </a:prstGeom>
        </p:spPr>
        <p:txBody>
          <a:bodyPr anchorCtr="0" anchor="t" bIns="91425" lIns="91425" rIns="91425" tIns="91425">
            <a:noAutofit/>
          </a:bodyPr>
          <a:lstStyle/>
          <a:p>
            <a:pPr lvl="0" rtl="0" algn="just">
              <a:lnSpc>
                <a:spcPct val="100000"/>
              </a:lnSpc>
              <a:spcBef>
                <a:spcPts val="0"/>
              </a:spcBef>
              <a:spcAft>
                <a:spcPts val="1100"/>
              </a:spcAft>
              <a:buNone/>
            </a:pPr>
            <a:r>
              <a:rPr b="1" lang="en" sz="1050">
                <a:solidFill>
                  <a:srgbClr val="666666"/>
                </a:solidFill>
              </a:rPr>
              <a:t>What have you learned about project work?</a:t>
            </a:r>
          </a:p>
          <a:p>
            <a:pPr indent="457200" lvl="0" rtl="0" algn="just">
              <a:lnSpc>
                <a:spcPct val="100000"/>
              </a:lnSpc>
              <a:spcBef>
                <a:spcPts val="0"/>
              </a:spcBef>
              <a:spcAft>
                <a:spcPts val="1100"/>
              </a:spcAft>
              <a:buNone/>
            </a:pPr>
            <a:r>
              <a:rPr lang="en" sz="1050">
                <a:solidFill>
                  <a:srgbClr val="666666"/>
                </a:solidFill>
              </a:rPr>
              <a:t>Project work is series smaller problem solving steps that accumulates over the course of time into a set of solutions that together tackle an aspect of the specific problem.</a:t>
            </a:r>
          </a:p>
        </p:txBody>
      </p:sp>
      <p:sp>
        <p:nvSpPr>
          <p:cNvPr id="209" name="Shape 209"/>
          <p:cNvSpPr txBox="1"/>
          <p:nvPr>
            <p:ph idx="2" type="body"/>
          </p:nvPr>
        </p:nvSpPr>
        <p:spPr>
          <a:xfrm>
            <a:off x="3285375" y="1542225"/>
            <a:ext cx="5532300" cy="1071900"/>
          </a:xfrm>
          <a:prstGeom prst="rect">
            <a:avLst/>
          </a:prstGeom>
        </p:spPr>
        <p:txBody>
          <a:bodyPr anchorCtr="0" anchor="t" bIns="91425" lIns="91425" rIns="91425" tIns="91425">
            <a:noAutofit/>
          </a:bodyPr>
          <a:lstStyle/>
          <a:p>
            <a:pPr lvl="0" rtl="0" algn="just">
              <a:lnSpc>
                <a:spcPct val="100000"/>
              </a:lnSpc>
              <a:spcBef>
                <a:spcPts val="0"/>
              </a:spcBef>
              <a:spcAft>
                <a:spcPts val="1100"/>
              </a:spcAft>
              <a:buNone/>
            </a:pPr>
            <a:r>
              <a:rPr b="1" lang="en" sz="1050">
                <a:solidFill>
                  <a:srgbClr val="666666"/>
                </a:solidFill>
              </a:rPr>
              <a:t>What have you learned about project management?</a:t>
            </a:r>
          </a:p>
          <a:p>
            <a:pPr indent="457200" lvl="0" rtl="0" algn="just">
              <a:lnSpc>
                <a:spcPct val="100000"/>
              </a:lnSpc>
              <a:spcBef>
                <a:spcPts val="0"/>
              </a:spcBef>
              <a:spcAft>
                <a:spcPts val="1100"/>
              </a:spcAft>
              <a:buNone/>
            </a:pPr>
            <a:r>
              <a:rPr lang="en" sz="1050">
                <a:solidFill>
                  <a:srgbClr val="666666"/>
                </a:solidFill>
              </a:rPr>
              <a:t>Timing, Communication and concurrency had the biggest impact in management of our project. In fact most difficult problems to solve that we faced were related to one of these elements of project management. Project management needs to be consistent and worked out from the very beginning.</a:t>
            </a:r>
          </a:p>
        </p:txBody>
      </p:sp>
      <p:sp>
        <p:nvSpPr>
          <p:cNvPr id="210" name="Shape 210"/>
          <p:cNvSpPr txBox="1"/>
          <p:nvPr>
            <p:ph idx="2" type="body"/>
          </p:nvPr>
        </p:nvSpPr>
        <p:spPr>
          <a:xfrm>
            <a:off x="3284100" y="2925950"/>
            <a:ext cx="5532300" cy="1547100"/>
          </a:xfrm>
          <a:prstGeom prst="rect">
            <a:avLst/>
          </a:prstGeom>
        </p:spPr>
        <p:txBody>
          <a:bodyPr anchorCtr="0" anchor="t" bIns="91425" lIns="91425" rIns="91425" tIns="91425">
            <a:noAutofit/>
          </a:bodyPr>
          <a:lstStyle/>
          <a:p>
            <a:pPr lvl="0" rtl="0" algn="just">
              <a:lnSpc>
                <a:spcPct val="100000"/>
              </a:lnSpc>
              <a:spcBef>
                <a:spcPts val="0"/>
              </a:spcBef>
              <a:spcAft>
                <a:spcPts val="1100"/>
              </a:spcAft>
              <a:buNone/>
            </a:pPr>
            <a:r>
              <a:rPr b="1" lang="en" sz="1050">
                <a:solidFill>
                  <a:srgbClr val="666666"/>
                </a:solidFill>
              </a:rPr>
              <a:t>What have you learned about working in teams?</a:t>
            </a:r>
          </a:p>
          <a:p>
            <a:pPr lvl="0" rtl="0" algn="just">
              <a:lnSpc>
                <a:spcPct val="100000"/>
              </a:lnSpc>
              <a:spcBef>
                <a:spcPts val="0"/>
              </a:spcBef>
              <a:spcAft>
                <a:spcPts val="1100"/>
              </a:spcAft>
              <a:buNone/>
            </a:pPr>
            <a:r>
              <a:rPr lang="en" sz="1050">
                <a:solidFill>
                  <a:srgbClr val="666666"/>
                </a:solidFill>
              </a:rPr>
              <a:t>Working in team is difficult. A team's effectiveness heavily depend on work load organization and task management. Some level of hierarchy is required in order for the team to function properly and being proactive is extremely important. A team-member that is constantly waiting for others to tell them what to do decreases the performance of the team. Also, pick reasonable goals in documentation. However always try to achieve a better goal and hope by time the goal is achieved, the quality is comparable with the original set goal.</a:t>
            </a:r>
          </a:p>
        </p:txBody>
      </p:sp>
      <p:sp>
        <p:nvSpPr>
          <p:cNvPr id="211" name="Shape 211"/>
          <p:cNvSpPr/>
          <p:nvPr/>
        </p:nvSpPr>
        <p:spPr>
          <a:xfrm>
            <a:off x="2499444" y="3153142"/>
            <a:ext cx="572700" cy="572699"/>
          </a:xfrm>
          <a:prstGeom prst="ellipse">
            <a:avLst/>
          </a:prstGeom>
          <a:solidFill>
            <a:srgbClr val="595959">
              <a:alpha val="14620"/>
            </a:srgbClr>
          </a:solidFill>
          <a:ln>
            <a:noFill/>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2511437" y="3153150"/>
            <a:ext cx="548700" cy="548700"/>
          </a:xfrm>
          <a:prstGeom prst="ellipse">
            <a:avLst/>
          </a:prstGeom>
          <a:solidFill>
            <a:srgbClr val="6AA84F"/>
          </a:solidFill>
          <a:ln>
            <a:noFill/>
          </a:ln>
        </p:spPr>
        <p:txBody>
          <a:bodyPr anchorCtr="0" anchor="ctr" bIns="91425" lIns="91425" rIns="91425" tIns="91425">
            <a:noAutofit/>
          </a:bodyPr>
          <a:lstStyle/>
          <a:p>
            <a:pPr lvl="0">
              <a:spcBef>
                <a:spcPts val="0"/>
              </a:spcBef>
              <a:buNone/>
            </a:pPr>
            <a:r>
              <a:t/>
            </a:r>
            <a:endParaRPr/>
          </a:p>
        </p:txBody>
      </p:sp>
      <p:sp>
        <p:nvSpPr>
          <p:cNvPr id="213" name="Shape 213"/>
          <p:cNvSpPr txBox="1"/>
          <p:nvPr/>
        </p:nvSpPr>
        <p:spPr>
          <a:xfrm>
            <a:off x="2590487" y="2952000"/>
            <a:ext cx="390600" cy="341400"/>
          </a:xfrm>
          <a:prstGeom prst="rect">
            <a:avLst/>
          </a:prstGeom>
          <a:noFill/>
          <a:ln>
            <a:noFill/>
          </a:ln>
        </p:spPr>
        <p:txBody>
          <a:bodyPr anchorCtr="0" anchor="ctr" bIns="91425" lIns="91425" rIns="91425" tIns="91425">
            <a:noAutofit/>
          </a:bodyPr>
          <a:lstStyle/>
          <a:p>
            <a:pPr lvl="0" rtl="0" algn="ctr">
              <a:spcBef>
                <a:spcPts val="0"/>
              </a:spcBef>
              <a:buNone/>
            </a:pPr>
            <a:r>
              <a:rPr lang="en" sz="2600">
                <a:solidFill>
                  <a:srgbClr val="FFFFFF"/>
                </a:solidFill>
                <a:latin typeface="Dosis"/>
                <a:ea typeface="Dosis"/>
                <a:cs typeface="Dosis"/>
                <a:sym typeface="Dosis"/>
              </a:rPr>
              <a:t>5</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19" name="Shape 219"/>
          <p:cNvSpPr/>
          <p:nvPr/>
        </p:nvSpPr>
        <p:spPr>
          <a:xfrm>
            <a:off x="190275" y="4620225"/>
            <a:ext cx="356700" cy="440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6972725" y="4620225"/>
            <a:ext cx="1893000" cy="440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714200" y="1071224"/>
            <a:ext cx="1329300" cy="3549000"/>
          </a:xfrm>
          <a:custGeom>
            <a:pathLst>
              <a:path extrusionOk="0" h="120000" w="120000">
                <a:moveTo>
                  <a:pt x="41167" y="13031"/>
                </a:moveTo>
                <a:cubicBezTo>
                  <a:pt x="41287" y="13257"/>
                  <a:pt x="41529" y="13936"/>
                  <a:pt x="42253" y="14389"/>
                </a:cubicBezTo>
                <a:cubicBezTo>
                  <a:pt x="43098" y="14886"/>
                  <a:pt x="43702" y="15294"/>
                  <a:pt x="43702" y="15294"/>
                </a:cubicBezTo>
                <a:cubicBezTo>
                  <a:pt x="43702" y="15294"/>
                  <a:pt x="42494" y="16470"/>
                  <a:pt x="42494" y="16561"/>
                </a:cubicBezTo>
                <a:cubicBezTo>
                  <a:pt x="42494" y="16696"/>
                  <a:pt x="42253" y="17104"/>
                  <a:pt x="42253" y="17104"/>
                </a:cubicBezTo>
                <a:cubicBezTo>
                  <a:pt x="42253" y="17104"/>
                  <a:pt x="34527" y="18506"/>
                  <a:pt x="30543" y="19276"/>
                </a:cubicBezTo>
                <a:cubicBezTo>
                  <a:pt x="26559" y="20090"/>
                  <a:pt x="13521" y="20361"/>
                  <a:pt x="13158" y="20497"/>
                </a:cubicBezTo>
                <a:cubicBezTo>
                  <a:pt x="12796" y="20633"/>
                  <a:pt x="13038" y="20497"/>
                  <a:pt x="12193" y="20633"/>
                </a:cubicBezTo>
                <a:cubicBezTo>
                  <a:pt x="11348" y="20814"/>
                  <a:pt x="8692" y="24524"/>
                  <a:pt x="8329" y="26334"/>
                </a:cubicBezTo>
                <a:cubicBezTo>
                  <a:pt x="7967" y="28099"/>
                  <a:pt x="7967" y="29954"/>
                  <a:pt x="6881" y="31221"/>
                </a:cubicBezTo>
                <a:cubicBezTo>
                  <a:pt x="5794" y="32488"/>
                  <a:pt x="965" y="40226"/>
                  <a:pt x="603" y="40950"/>
                </a:cubicBezTo>
                <a:cubicBezTo>
                  <a:pt x="241" y="41674"/>
                  <a:pt x="0" y="43348"/>
                  <a:pt x="120" y="43665"/>
                </a:cubicBezTo>
                <a:cubicBezTo>
                  <a:pt x="241" y="43981"/>
                  <a:pt x="482" y="50361"/>
                  <a:pt x="1207" y="52533"/>
                </a:cubicBezTo>
                <a:cubicBezTo>
                  <a:pt x="2052" y="54660"/>
                  <a:pt x="3380" y="57782"/>
                  <a:pt x="3501" y="58144"/>
                </a:cubicBezTo>
                <a:cubicBezTo>
                  <a:pt x="3621" y="58506"/>
                  <a:pt x="4346" y="60678"/>
                  <a:pt x="4346" y="60678"/>
                </a:cubicBezTo>
                <a:lnTo>
                  <a:pt x="9175" y="60497"/>
                </a:lnTo>
                <a:lnTo>
                  <a:pt x="10261" y="60995"/>
                </a:lnTo>
                <a:lnTo>
                  <a:pt x="11106" y="60723"/>
                </a:lnTo>
                <a:cubicBezTo>
                  <a:pt x="11710" y="61538"/>
                  <a:pt x="12313" y="62262"/>
                  <a:pt x="12555" y="62488"/>
                </a:cubicBezTo>
                <a:cubicBezTo>
                  <a:pt x="12796" y="62805"/>
                  <a:pt x="14728" y="63755"/>
                  <a:pt x="16056" y="64162"/>
                </a:cubicBezTo>
                <a:cubicBezTo>
                  <a:pt x="16177" y="67375"/>
                  <a:pt x="16177" y="73212"/>
                  <a:pt x="17022" y="75339"/>
                </a:cubicBezTo>
                <a:cubicBezTo>
                  <a:pt x="18108" y="78235"/>
                  <a:pt x="17384" y="79728"/>
                  <a:pt x="17142" y="81674"/>
                </a:cubicBezTo>
                <a:cubicBezTo>
                  <a:pt x="17022" y="83619"/>
                  <a:pt x="16177" y="83303"/>
                  <a:pt x="15935" y="85429"/>
                </a:cubicBezTo>
                <a:cubicBezTo>
                  <a:pt x="15694" y="86515"/>
                  <a:pt x="14245" y="90361"/>
                  <a:pt x="13762" y="93438"/>
                </a:cubicBezTo>
                <a:cubicBezTo>
                  <a:pt x="13279" y="96289"/>
                  <a:pt x="12555" y="98733"/>
                  <a:pt x="12555" y="100316"/>
                </a:cubicBezTo>
                <a:cubicBezTo>
                  <a:pt x="12313" y="103619"/>
                  <a:pt x="11348" y="103936"/>
                  <a:pt x="11830" y="104977"/>
                </a:cubicBezTo>
                <a:cubicBezTo>
                  <a:pt x="12313" y="105972"/>
                  <a:pt x="12555" y="106470"/>
                  <a:pt x="12313" y="107149"/>
                </a:cubicBezTo>
                <a:cubicBezTo>
                  <a:pt x="12193" y="107782"/>
                  <a:pt x="12313" y="108687"/>
                  <a:pt x="12313" y="108687"/>
                </a:cubicBezTo>
                <a:cubicBezTo>
                  <a:pt x="12313" y="108687"/>
                  <a:pt x="11106" y="111221"/>
                  <a:pt x="10623" y="112036"/>
                </a:cubicBezTo>
                <a:cubicBezTo>
                  <a:pt x="10140" y="112805"/>
                  <a:pt x="10865" y="113031"/>
                  <a:pt x="11106" y="113393"/>
                </a:cubicBezTo>
                <a:cubicBezTo>
                  <a:pt x="11227" y="113755"/>
                  <a:pt x="10865" y="113665"/>
                  <a:pt x="10744" y="113936"/>
                </a:cubicBezTo>
                <a:cubicBezTo>
                  <a:pt x="10623" y="114253"/>
                  <a:pt x="8329" y="116063"/>
                  <a:pt x="7243" y="117285"/>
                </a:cubicBezTo>
                <a:cubicBezTo>
                  <a:pt x="6036" y="118461"/>
                  <a:pt x="7243" y="118778"/>
                  <a:pt x="7364" y="119004"/>
                </a:cubicBezTo>
                <a:cubicBezTo>
                  <a:pt x="7484" y="119276"/>
                  <a:pt x="7484" y="119638"/>
                  <a:pt x="8209" y="119683"/>
                </a:cubicBezTo>
                <a:cubicBezTo>
                  <a:pt x="8812" y="119728"/>
                  <a:pt x="18350" y="119864"/>
                  <a:pt x="21368" y="119909"/>
                </a:cubicBezTo>
                <a:cubicBezTo>
                  <a:pt x="24386" y="120000"/>
                  <a:pt x="25231" y="119140"/>
                  <a:pt x="25231" y="118959"/>
                </a:cubicBezTo>
                <a:cubicBezTo>
                  <a:pt x="25352" y="118778"/>
                  <a:pt x="25110" y="118461"/>
                  <a:pt x="24869" y="118235"/>
                </a:cubicBezTo>
                <a:cubicBezTo>
                  <a:pt x="24748" y="118054"/>
                  <a:pt x="24627" y="115656"/>
                  <a:pt x="25110" y="115294"/>
                </a:cubicBezTo>
                <a:cubicBezTo>
                  <a:pt x="25352" y="114841"/>
                  <a:pt x="29456" y="111674"/>
                  <a:pt x="29456" y="110135"/>
                </a:cubicBezTo>
                <a:cubicBezTo>
                  <a:pt x="29456" y="108687"/>
                  <a:pt x="32595" y="106425"/>
                  <a:pt x="33440" y="103393"/>
                </a:cubicBezTo>
                <a:cubicBezTo>
                  <a:pt x="34044" y="101221"/>
                  <a:pt x="36338" y="98914"/>
                  <a:pt x="38752" y="94570"/>
                </a:cubicBezTo>
                <a:cubicBezTo>
                  <a:pt x="43098" y="86561"/>
                  <a:pt x="47565" y="73891"/>
                  <a:pt x="50221" y="69592"/>
                </a:cubicBezTo>
                <a:cubicBezTo>
                  <a:pt x="51187" y="67918"/>
                  <a:pt x="52394" y="66515"/>
                  <a:pt x="52877" y="66515"/>
                </a:cubicBezTo>
                <a:cubicBezTo>
                  <a:pt x="53360" y="66515"/>
                  <a:pt x="57706" y="68597"/>
                  <a:pt x="58551" y="69683"/>
                </a:cubicBezTo>
                <a:cubicBezTo>
                  <a:pt x="59517" y="70769"/>
                  <a:pt x="66760" y="88687"/>
                  <a:pt x="67847" y="91628"/>
                </a:cubicBezTo>
                <a:cubicBezTo>
                  <a:pt x="69054" y="94660"/>
                  <a:pt x="69657" y="93981"/>
                  <a:pt x="71710" y="96696"/>
                </a:cubicBezTo>
                <a:cubicBezTo>
                  <a:pt x="73883" y="99411"/>
                  <a:pt x="73641" y="100271"/>
                  <a:pt x="74969" y="101809"/>
                </a:cubicBezTo>
                <a:cubicBezTo>
                  <a:pt x="76297" y="103438"/>
                  <a:pt x="76297" y="102986"/>
                  <a:pt x="78350" y="105565"/>
                </a:cubicBezTo>
                <a:cubicBezTo>
                  <a:pt x="80402" y="108144"/>
                  <a:pt x="80281" y="108642"/>
                  <a:pt x="80764" y="110090"/>
                </a:cubicBezTo>
                <a:cubicBezTo>
                  <a:pt x="81247" y="111538"/>
                  <a:pt x="81730" y="111900"/>
                  <a:pt x="81730" y="112669"/>
                </a:cubicBezTo>
                <a:cubicBezTo>
                  <a:pt x="81609" y="113484"/>
                  <a:pt x="82575" y="114072"/>
                  <a:pt x="82575" y="114072"/>
                </a:cubicBezTo>
                <a:lnTo>
                  <a:pt x="84265" y="114434"/>
                </a:lnTo>
                <a:cubicBezTo>
                  <a:pt x="84265" y="114434"/>
                  <a:pt x="84144" y="116108"/>
                  <a:pt x="84507" y="116380"/>
                </a:cubicBezTo>
                <a:cubicBezTo>
                  <a:pt x="84748" y="116561"/>
                  <a:pt x="86197" y="116651"/>
                  <a:pt x="86438" y="116923"/>
                </a:cubicBezTo>
                <a:cubicBezTo>
                  <a:pt x="86559" y="117149"/>
                  <a:pt x="85955" y="118190"/>
                  <a:pt x="86680" y="118552"/>
                </a:cubicBezTo>
                <a:cubicBezTo>
                  <a:pt x="87525" y="118914"/>
                  <a:pt x="92957" y="119728"/>
                  <a:pt x="97665" y="119457"/>
                </a:cubicBezTo>
                <a:cubicBezTo>
                  <a:pt x="102374" y="119140"/>
                  <a:pt x="103943" y="118914"/>
                  <a:pt x="104547" y="118597"/>
                </a:cubicBezTo>
                <a:cubicBezTo>
                  <a:pt x="105030" y="118280"/>
                  <a:pt x="105513" y="116832"/>
                  <a:pt x="103460" y="115565"/>
                </a:cubicBezTo>
                <a:cubicBezTo>
                  <a:pt x="101529" y="114253"/>
                  <a:pt x="98993" y="112941"/>
                  <a:pt x="98993" y="112579"/>
                </a:cubicBezTo>
                <a:cubicBezTo>
                  <a:pt x="99114" y="112217"/>
                  <a:pt x="99476" y="112307"/>
                  <a:pt x="100201" y="111945"/>
                </a:cubicBezTo>
                <a:cubicBezTo>
                  <a:pt x="100925" y="111583"/>
                  <a:pt x="99718" y="110633"/>
                  <a:pt x="99597" y="110226"/>
                </a:cubicBezTo>
                <a:cubicBezTo>
                  <a:pt x="99476" y="109773"/>
                  <a:pt x="97665" y="103710"/>
                  <a:pt x="96579" y="102805"/>
                </a:cubicBezTo>
                <a:cubicBezTo>
                  <a:pt x="95372" y="101900"/>
                  <a:pt x="96700" y="102307"/>
                  <a:pt x="96338" y="101719"/>
                </a:cubicBezTo>
                <a:cubicBezTo>
                  <a:pt x="96096" y="101085"/>
                  <a:pt x="96700" y="97828"/>
                  <a:pt x="96096" y="97058"/>
                </a:cubicBezTo>
                <a:cubicBezTo>
                  <a:pt x="95734" y="96742"/>
                  <a:pt x="95372" y="95294"/>
                  <a:pt x="94768" y="93438"/>
                </a:cubicBezTo>
                <a:lnTo>
                  <a:pt x="98631" y="92579"/>
                </a:lnTo>
                <a:cubicBezTo>
                  <a:pt x="98631" y="92579"/>
                  <a:pt x="102374" y="93031"/>
                  <a:pt x="103340" y="93257"/>
                </a:cubicBezTo>
                <a:cubicBezTo>
                  <a:pt x="104305" y="93484"/>
                  <a:pt x="116861" y="91628"/>
                  <a:pt x="118430" y="91447"/>
                </a:cubicBezTo>
                <a:cubicBezTo>
                  <a:pt x="120000" y="91266"/>
                  <a:pt x="120000" y="89819"/>
                  <a:pt x="120000" y="88868"/>
                </a:cubicBezTo>
                <a:cubicBezTo>
                  <a:pt x="120000" y="87828"/>
                  <a:pt x="116619" y="72850"/>
                  <a:pt x="116016" y="72036"/>
                </a:cubicBezTo>
                <a:cubicBezTo>
                  <a:pt x="115412" y="71221"/>
                  <a:pt x="109376" y="71357"/>
                  <a:pt x="106841" y="71493"/>
                </a:cubicBezTo>
                <a:lnTo>
                  <a:pt x="105875" y="66877"/>
                </a:lnTo>
                <a:cubicBezTo>
                  <a:pt x="107444" y="66515"/>
                  <a:pt x="109255" y="66334"/>
                  <a:pt x="108893" y="65927"/>
                </a:cubicBezTo>
                <a:cubicBezTo>
                  <a:pt x="108651" y="65520"/>
                  <a:pt x="107444" y="62081"/>
                  <a:pt x="107444" y="61764"/>
                </a:cubicBezTo>
                <a:cubicBezTo>
                  <a:pt x="107444" y="61447"/>
                  <a:pt x="109617" y="60859"/>
                  <a:pt x="110100" y="60859"/>
                </a:cubicBezTo>
                <a:cubicBezTo>
                  <a:pt x="110583" y="60814"/>
                  <a:pt x="110221" y="60135"/>
                  <a:pt x="110221" y="60135"/>
                </a:cubicBezTo>
                <a:cubicBezTo>
                  <a:pt x="110221" y="60135"/>
                  <a:pt x="106237" y="43981"/>
                  <a:pt x="105271" y="42714"/>
                </a:cubicBezTo>
                <a:cubicBezTo>
                  <a:pt x="104305" y="41447"/>
                  <a:pt x="103460" y="41176"/>
                  <a:pt x="103822" y="39366"/>
                </a:cubicBezTo>
                <a:cubicBezTo>
                  <a:pt x="104064" y="37556"/>
                  <a:pt x="103581" y="36742"/>
                  <a:pt x="103340" y="36063"/>
                </a:cubicBezTo>
                <a:cubicBezTo>
                  <a:pt x="102977" y="35384"/>
                  <a:pt x="95855" y="23438"/>
                  <a:pt x="95251" y="22624"/>
                </a:cubicBezTo>
                <a:cubicBezTo>
                  <a:pt x="94647" y="21764"/>
                  <a:pt x="94406" y="21447"/>
                  <a:pt x="93802" y="21447"/>
                </a:cubicBezTo>
                <a:cubicBezTo>
                  <a:pt x="93199" y="21538"/>
                  <a:pt x="78832" y="20135"/>
                  <a:pt x="74366" y="19411"/>
                </a:cubicBezTo>
                <a:cubicBezTo>
                  <a:pt x="69778" y="18687"/>
                  <a:pt x="68088" y="18190"/>
                  <a:pt x="67364" y="17782"/>
                </a:cubicBezTo>
                <a:cubicBezTo>
                  <a:pt x="66760" y="17375"/>
                  <a:pt x="65794" y="16923"/>
                  <a:pt x="65915" y="16696"/>
                </a:cubicBezTo>
                <a:cubicBezTo>
                  <a:pt x="66156" y="16470"/>
                  <a:pt x="65674" y="15791"/>
                  <a:pt x="65311" y="15746"/>
                </a:cubicBezTo>
                <a:cubicBezTo>
                  <a:pt x="64949" y="15656"/>
                  <a:pt x="64949" y="15475"/>
                  <a:pt x="64949" y="15248"/>
                </a:cubicBezTo>
                <a:cubicBezTo>
                  <a:pt x="64949" y="15022"/>
                  <a:pt x="66156" y="13981"/>
                  <a:pt x="66277" y="13574"/>
                </a:cubicBezTo>
                <a:cubicBezTo>
                  <a:pt x="66398" y="13122"/>
                  <a:pt x="66639" y="13076"/>
                  <a:pt x="66639" y="13076"/>
                </a:cubicBezTo>
                <a:cubicBezTo>
                  <a:pt x="66639" y="13076"/>
                  <a:pt x="67847" y="12941"/>
                  <a:pt x="68812" y="12352"/>
                </a:cubicBezTo>
                <a:cubicBezTo>
                  <a:pt x="69778" y="11809"/>
                  <a:pt x="71106" y="10135"/>
                  <a:pt x="70503" y="9502"/>
                </a:cubicBezTo>
                <a:cubicBezTo>
                  <a:pt x="70020" y="8914"/>
                  <a:pt x="68812" y="8959"/>
                  <a:pt x="68812" y="8959"/>
                </a:cubicBezTo>
                <a:cubicBezTo>
                  <a:pt x="68812" y="8959"/>
                  <a:pt x="69537" y="8144"/>
                  <a:pt x="69295" y="6515"/>
                </a:cubicBezTo>
                <a:cubicBezTo>
                  <a:pt x="69175" y="4886"/>
                  <a:pt x="68692" y="2579"/>
                  <a:pt x="66639" y="1990"/>
                </a:cubicBezTo>
                <a:cubicBezTo>
                  <a:pt x="64708" y="1357"/>
                  <a:pt x="62776" y="1447"/>
                  <a:pt x="62052" y="1357"/>
                </a:cubicBezTo>
                <a:cubicBezTo>
                  <a:pt x="61448" y="1312"/>
                  <a:pt x="59879" y="950"/>
                  <a:pt x="55653" y="452"/>
                </a:cubicBezTo>
                <a:cubicBezTo>
                  <a:pt x="51307" y="0"/>
                  <a:pt x="45995" y="633"/>
                  <a:pt x="43219" y="1312"/>
                </a:cubicBezTo>
                <a:cubicBezTo>
                  <a:pt x="40321" y="2036"/>
                  <a:pt x="38752" y="3167"/>
                  <a:pt x="38752" y="4162"/>
                </a:cubicBezTo>
                <a:cubicBezTo>
                  <a:pt x="38752" y="5113"/>
                  <a:pt x="39114" y="8597"/>
                  <a:pt x="39114" y="8597"/>
                </a:cubicBezTo>
                <a:cubicBezTo>
                  <a:pt x="39114" y="8597"/>
                  <a:pt x="37907" y="8552"/>
                  <a:pt x="37786" y="9049"/>
                </a:cubicBezTo>
                <a:cubicBezTo>
                  <a:pt x="37665" y="9502"/>
                  <a:pt x="38148" y="10361"/>
                  <a:pt x="38148" y="10950"/>
                </a:cubicBezTo>
                <a:cubicBezTo>
                  <a:pt x="38269" y="11628"/>
                  <a:pt x="37786" y="12036"/>
                  <a:pt x="38631" y="12398"/>
                </a:cubicBezTo>
                <a:cubicBezTo>
                  <a:pt x="39597" y="12760"/>
                  <a:pt x="41046" y="12895"/>
                  <a:pt x="41046" y="12895"/>
                </a:cubicBezTo>
                <a:lnTo>
                  <a:pt x="41167" y="13031"/>
                </a:lnTo>
                <a:lnTo>
                  <a:pt x="41167" y="13031"/>
                </a:lnTo>
                <a:close/>
                <a:moveTo>
                  <a:pt x="90784" y="71674"/>
                </a:moveTo>
                <a:cubicBezTo>
                  <a:pt x="90784" y="69049"/>
                  <a:pt x="91267" y="65248"/>
                  <a:pt x="91267" y="65248"/>
                </a:cubicBezTo>
                <a:cubicBezTo>
                  <a:pt x="91267" y="65248"/>
                  <a:pt x="93440" y="67511"/>
                  <a:pt x="95613" y="67601"/>
                </a:cubicBezTo>
                <a:lnTo>
                  <a:pt x="96096" y="67601"/>
                </a:lnTo>
                <a:lnTo>
                  <a:pt x="94164" y="71538"/>
                </a:lnTo>
                <a:cubicBezTo>
                  <a:pt x="92837" y="71583"/>
                  <a:pt x="91509" y="71583"/>
                  <a:pt x="90784" y="71674"/>
                </a:cubicBezTo>
                <a:lnTo>
                  <a:pt x="90784" y="71674"/>
                </a:lnTo>
                <a:close/>
                <a:moveTo>
                  <a:pt x="99959" y="67556"/>
                </a:moveTo>
                <a:cubicBezTo>
                  <a:pt x="100080" y="67556"/>
                  <a:pt x="100563" y="67511"/>
                  <a:pt x="101529" y="67511"/>
                </a:cubicBezTo>
                <a:lnTo>
                  <a:pt x="101891" y="67511"/>
                </a:lnTo>
                <a:lnTo>
                  <a:pt x="102615" y="71402"/>
                </a:lnTo>
                <a:cubicBezTo>
                  <a:pt x="101408" y="71402"/>
                  <a:pt x="99718" y="71402"/>
                  <a:pt x="98148" y="71493"/>
                </a:cubicBezTo>
                <a:lnTo>
                  <a:pt x="99959" y="67556"/>
                </a:lnTo>
                <a:lnTo>
                  <a:pt x="99959" y="67556"/>
                </a:lnTo>
                <a:close/>
                <a:moveTo>
                  <a:pt x="86559" y="40814"/>
                </a:moveTo>
                <a:lnTo>
                  <a:pt x="86921" y="38778"/>
                </a:lnTo>
                <a:cubicBezTo>
                  <a:pt x="86921" y="38778"/>
                  <a:pt x="88128" y="42714"/>
                  <a:pt x="89336" y="44343"/>
                </a:cubicBezTo>
                <a:cubicBezTo>
                  <a:pt x="90543" y="45972"/>
                  <a:pt x="93923" y="58371"/>
                  <a:pt x="93802" y="58823"/>
                </a:cubicBezTo>
                <a:cubicBezTo>
                  <a:pt x="93682" y="59276"/>
                  <a:pt x="93682" y="59954"/>
                  <a:pt x="93319" y="60361"/>
                </a:cubicBezTo>
                <a:cubicBezTo>
                  <a:pt x="92957" y="60814"/>
                  <a:pt x="94406" y="61357"/>
                  <a:pt x="94406" y="61357"/>
                </a:cubicBezTo>
                <a:lnTo>
                  <a:pt x="91509" y="62714"/>
                </a:lnTo>
                <a:cubicBezTo>
                  <a:pt x="91509" y="62714"/>
                  <a:pt x="91871" y="60904"/>
                  <a:pt x="91267" y="59230"/>
                </a:cubicBezTo>
                <a:cubicBezTo>
                  <a:pt x="90543" y="57556"/>
                  <a:pt x="90301" y="58099"/>
                  <a:pt x="90060" y="55837"/>
                </a:cubicBezTo>
                <a:cubicBezTo>
                  <a:pt x="89939" y="53574"/>
                  <a:pt x="88490" y="51447"/>
                  <a:pt x="87887" y="50180"/>
                </a:cubicBezTo>
                <a:cubicBezTo>
                  <a:pt x="87162" y="48914"/>
                  <a:pt x="86559" y="41447"/>
                  <a:pt x="86559" y="40814"/>
                </a:cubicBezTo>
                <a:lnTo>
                  <a:pt x="86559" y="40814"/>
                </a:lnTo>
                <a:close/>
                <a:moveTo>
                  <a:pt x="17142" y="36923"/>
                </a:moveTo>
                <a:cubicBezTo>
                  <a:pt x="17142" y="36923"/>
                  <a:pt x="17987" y="38190"/>
                  <a:pt x="17987" y="38642"/>
                </a:cubicBezTo>
                <a:cubicBezTo>
                  <a:pt x="17987" y="39140"/>
                  <a:pt x="17625" y="40000"/>
                  <a:pt x="17384" y="40814"/>
                </a:cubicBezTo>
                <a:cubicBezTo>
                  <a:pt x="17022" y="41674"/>
                  <a:pt x="15573" y="48959"/>
                  <a:pt x="15573" y="49140"/>
                </a:cubicBezTo>
                <a:cubicBezTo>
                  <a:pt x="15573" y="49276"/>
                  <a:pt x="14124" y="45475"/>
                  <a:pt x="14124" y="44570"/>
                </a:cubicBezTo>
                <a:cubicBezTo>
                  <a:pt x="14124" y="43665"/>
                  <a:pt x="14245" y="43800"/>
                  <a:pt x="14728" y="42895"/>
                </a:cubicBezTo>
                <a:cubicBezTo>
                  <a:pt x="15211" y="42036"/>
                  <a:pt x="15211" y="41719"/>
                  <a:pt x="15090" y="40542"/>
                </a:cubicBezTo>
                <a:cubicBezTo>
                  <a:pt x="14969" y="39366"/>
                  <a:pt x="16659" y="37737"/>
                  <a:pt x="17142" y="36923"/>
                </a:cubicBezTo>
                <a:close/>
              </a:path>
            </a:pathLst>
          </a:custGeom>
          <a:solidFill>
            <a:srgbClr val="272525"/>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222" name="Shape 222"/>
          <p:cNvSpPr/>
          <p:nvPr/>
        </p:nvSpPr>
        <p:spPr>
          <a:xfrm>
            <a:off x="1048255" y="1521042"/>
            <a:ext cx="420000" cy="1071900"/>
          </a:xfrm>
          <a:custGeom>
            <a:pathLst>
              <a:path extrusionOk="0" h="120000" w="120000">
                <a:moveTo>
                  <a:pt x="110000" y="22650"/>
                </a:moveTo>
                <a:lnTo>
                  <a:pt x="110000" y="22650"/>
                </a:lnTo>
                <a:lnTo>
                  <a:pt x="110000" y="22650"/>
                </a:lnTo>
                <a:lnTo>
                  <a:pt x="110000" y="22650"/>
                </a:lnTo>
                <a:close/>
                <a:moveTo>
                  <a:pt x="83846" y="26100"/>
                </a:moveTo>
                <a:cubicBezTo>
                  <a:pt x="84230" y="26850"/>
                  <a:pt x="83846" y="105300"/>
                  <a:pt x="83846" y="105300"/>
                </a:cubicBezTo>
                <a:lnTo>
                  <a:pt x="54615" y="114600"/>
                </a:lnTo>
                <a:lnTo>
                  <a:pt x="33461" y="103650"/>
                </a:lnTo>
                <a:lnTo>
                  <a:pt x="66923" y="24450"/>
                </a:lnTo>
                <a:lnTo>
                  <a:pt x="70000" y="19500"/>
                </a:lnTo>
                <a:lnTo>
                  <a:pt x="65769" y="15450"/>
                </a:lnTo>
                <a:lnTo>
                  <a:pt x="46923" y="21900"/>
                </a:lnTo>
                <a:lnTo>
                  <a:pt x="73846" y="10650"/>
                </a:lnTo>
                <a:cubicBezTo>
                  <a:pt x="73846" y="10650"/>
                  <a:pt x="51923" y="4050"/>
                  <a:pt x="48461" y="2700"/>
                </a:cubicBezTo>
                <a:cubicBezTo>
                  <a:pt x="44615" y="1200"/>
                  <a:pt x="43076" y="0"/>
                  <a:pt x="43076" y="0"/>
                </a:cubicBezTo>
                <a:cubicBezTo>
                  <a:pt x="43076" y="0"/>
                  <a:pt x="39230" y="3900"/>
                  <a:pt x="39230" y="4200"/>
                </a:cubicBezTo>
                <a:cubicBezTo>
                  <a:pt x="39230" y="4500"/>
                  <a:pt x="38461" y="6300"/>
                  <a:pt x="38461" y="6450"/>
                </a:cubicBezTo>
                <a:cubicBezTo>
                  <a:pt x="38461" y="6450"/>
                  <a:pt x="27692" y="57300"/>
                  <a:pt x="28461" y="61500"/>
                </a:cubicBezTo>
                <a:cubicBezTo>
                  <a:pt x="28846" y="65700"/>
                  <a:pt x="19615" y="91050"/>
                  <a:pt x="18461" y="92700"/>
                </a:cubicBezTo>
                <a:cubicBezTo>
                  <a:pt x="16923" y="94200"/>
                  <a:pt x="0" y="117000"/>
                  <a:pt x="0" y="117000"/>
                </a:cubicBezTo>
                <a:cubicBezTo>
                  <a:pt x="0" y="117000"/>
                  <a:pt x="64230" y="120000"/>
                  <a:pt x="84615" y="119700"/>
                </a:cubicBezTo>
                <a:cubicBezTo>
                  <a:pt x="105384" y="119100"/>
                  <a:pt x="110384" y="118500"/>
                  <a:pt x="110384" y="118500"/>
                </a:cubicBezTo>
                <a:cubicBezTo>
                  <a:pt x="110384" y="118500"/>
                  <a:pt x="106923" y="80400"/>
                  <a:pt x="110000" y="71100"/>
                </a:cubicBezTo>
                <a:cubicBezTo>
                  <a:pt x="113461" y="61800"/>
                  <a:pt x="120000" y="26100"/>
                  <a:pt x="118461" y="21000"/>
                </a:cubicBezTo>
                <a:cubicBezTo>
                  <a:pt x="116538" y="16050"/>
                  <a:pt x="115384" y="6900"/>
                  <a:pt x="115384" y="6900"/>
                </a:cubicBezTo>
                <a:cubicBezTo>
                  <a:pt x="113846" y="5100"/>
                  <a:pt x="113846" y="2250"/>
                  <a:pt x="112307" y="1650"/>
                </a:cubicBezTo>
                <a:cubicBezTo>
                  <a:pt x="112307" y="1650"/>
                  <a:pt x="111923" y="1650"/>
                  <a:pt x="111923" y="1500"/>
                </a:cubicBezTo>
                <a:lnTo>
                  <a:pt x="110000" y="2700"/>
                </a:lnTo>
                <a:cubicBezTo>
                  <a:pt x="110000" y="2700"/>
                  <a:pt x="86923" y="9300"/>
                  <a:pt x="84230" y="10050"/>
                </a:cubicBezTo>
                <a:cubicBezTo>
                  <a:pt x="82307" y="10800"/>
                  <a:pt x="80000" y="11100"/>
                  <a:pt x="80000" y="11100"/>
                </a:cubicBezTo>
                <a:cubicBezTo>
                  <a:pt x="80000" y="11100"/>
                  <a:pt x="88846" y="13500"/>
                  <a:pt x="92307" y="14850"/>
                </a:cubicBezTo>
                <a:cubicBezTo>
                  <a:pt x="96153" y="16200"/>
                  <a:pt x="109230" y="22500"/>
                  <a:pt x="110769" y="23100"/>
                </a:cubicBezTo>
                <a:cubicBezTo>
                  <a:pt x="110000" y="22500"/>
                  <a:pt x="92307" y="16500"/>
                  <a:pt x="92307" y="16500"/>
                </a:cubicBezTo>
                <a:lnTo>
                  <a:pt x="83846" y="20700"/>
                </a:lnTo>
                <a:cubicBezTo>
                  <a:pt x="83076" y="20250"/>
                  <a:pt x="82692" y="25200"/>
                  <a:pt x="83846" y="26100"/>
                </a:cubicBezTo>
                <a:close/>
              </a:path>
            </a:pathLst>
          </a:custGeom>
          <a:solidFill>
            <a:srgbClr val="E3E4E4"/>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223" name="Shape 223"/>
          <p:cNvSpPr/>
          <p:nvPr/>
        </p:nvSpPr>
        <p:spPr>
          <a:xfrm>
            <a:off x="2519444" y="664017"/>
            <a:ext cx="572700" cy="572700"/>
          </a:xfrm>
          <a:prstGeom prst="ellipse">
            <a:avLst/>
          </a:prstGeom>
          <a:solidFill>
            <a:srgbClr val="595959">
              <a:alpha val="14620"/>
            </a:srgbClr>
          </a:solidFill>
          <a:ln>
            <a:noFill/>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2511437" y="655725"/>
            <a:ext cx="548700" cy="548700"/>
          </a:xfrm>
          <a:prstGeom prst="ellips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225" name="Shape 225"/>
          <p:cNvSpPr txBox="1"/>
          <p:nvPr/>
        </p:nvSpPr>
        <p:spPr>
          <a:xfrm>
            <a:off x="2590487" y="759375"/>
            <a:ext cx="390600" cy="341400"/>
          </a:xfrm>
          <a:prstGeom prst="rect">
            <a:avLst/>
          </a:prstGeom>
          <a:noFill/>
          <a:ln>
            <a:noFill/>
          </a:ln>
        </p:spPr>
        <p:txBody>
          <a:bodyPr anchorCtr="0" anchor="ctr" bIns="91425" lIns="91425" rIns="91425" tIns="91425">
            <a:noAutofit/>
          </a:bodyPr>
          <a:lstStyle/>
          <a:p>
            <a:pPr lvl="0" rtl="0" algn="ctr">
              <a:spcBef>
                <a:spcPts val="0"/>
              </a:spcBef>
              <a:buNone/>
            </a:pPr>
            <a:r>
              <a:rPr lang="en" sz="2600">
                <a:solidFill>
                  <a:srgbClr val="FFFFFF"/>
                </a:solidFill>
                <a:latin typeface="Dosis"/>
                <a:ea typeface="Dosis"/>
                <a:cs typeface="Dosis"/>
                <a:sym typeface="Dosis"/>
              </a:rPr>
              <a:t>6</a:t>
            </a:r>
          </a:p>
        </p:txBody>
      </p:sp>
      <p:sp>
        <p:nvSpPr>
          <p:cNvPr id="226" name="Shape 226"/>
          <p:cNvSpPr txBox="1"/>
          <p:nvPr>
            <p:ph idx="2" type="body"/>
          </p:nvPr>
        </p:nvSpPr>
        <p:spPr>
          <a:xfrm>
            <a:off x="3306900" y="445475"/>
            <a:ext cx="5532300" cy="2753700"/>
          </a:xfrm>
          <a:prstGeom prst="rect">
            <a:avLst/>
          </a:prstGeom>
        </p:spPr>
        <p:txBody>
          <a:bodyPr anchorCtr="0" anchor="t" bIns="91425" lIns="91425" rIns="91425" tIns="91425">
            <a:noAutofit/>
          </a:bodyPr>
          <a:lstStyle/>
          <a:p>
            <a:pPr lvl="0" rtl="0" algn="just">
              <a:lnSpc>
                <a:spcPct val="100000"/>
              </a:lnSpc>
              <a:spcBef>
                <a:spcPts val="0"/>
              </a:spcBef>
              <a:spcAft>
                <a:spcPts val="1100"/>
              </a:spcAft>
              <a:buNone/>
            </a:pPr>
            <a:r>
              <a:rPr b="1" lang="en" sz="1050">
                <a:solidFill>
                  <a:srgbClr val="666666"/>
                </a:solidFill>
              </a:rPr>
              <a:t>If you could do it all over, what would you do differently?</a:t>
            </a:r>
          </a:p>
          <a:p>
            <a:pPr lvl="0" rtl="0" algn="just">
              <a:lnSpc>
                <a:spcPct val="100000"/>
              </a:lnSpc>
              <a:spcBef>
                <a:spcPts val="0"/>
              </a:spcBef>
              <a:spcAft>
                <a:spcPts val="1100"/>
              </a:spcAft>
              <a:buClr>
                <a:schemeClr val="dk1"/>
              </a:buClr>
              <a:buSzPct val="100000"/>
              <a:buFont typeface="Arial"/>
              <a:buNone/>
            </a:pPr>
            <a:r>
              <a:rPr lang="en" sz="1050">
                <a:solidFill>
                  <a:srgbClr val="666666"/>
                </a:solidFill>
              </a:rPr>
              <a:t>There are several things that I would assert if I had to redo the capstone project:</a:t>
            </a:r>
          </a:p>
          <a:p>
            <a:pPr indent="-295275" lvl="0" marL="457200" rtl="0" algn="just">
              <a:lnSpc>
                <a:spcPct val="100000"/>
              </a:lnSpc>
              <a:spcBef>
                <a:spcPts val="0"/>
              </a:spcBef>
              <a:spcAft>
                <a:spcPts val="1100"/>
              </a:spcAft>
              <a:buClr>
                <a:srgbClr val="666666"/>
              </a:buClr>
              <a:buSzPct val="95454"/>
              <a:buChar char="-"/>
            </a:pPr>
            <a:r>
              <a:rPr b="1" lang="en" sz="1050">
                <a:solidFill>
                  <a:srgbClr val="666666"/>
                </a:solidFill>
              </a:rPr>
              <a:t>Mandatory meetings:</a:t>
            </a:r>
            <a:r>
              <a:rPr lang="en" sz="1050">
                <a:solidFill>
                  <a:srgbClr val="666666"/>
                </a:solidFill>
              </a:rPr>
              <a:t> Set a weekly meeting time for all members to meet</a:t>
            </a:r>
          </a:p>
          <a:p>
            <a:pPr indent="-295275" lvl="0" marL="457200" rtl="0" algn="just">
              <a:lnSpc>
                <a:spcPct val="100000"/>
              </a:lnSpc>
              <a:spcBef>
                <a:spcPts val="0"/>
              </a:spcBef>
              <a:spcAft>
                <a:spcPts val="1100"/>
              </a:spcAft>
              <a:buClr>
                <a:srgbClr val="666666"/>
              </a:buClr>
              <a:buSzPct val="95454"/>
              <a:buChar char="-"/>
            </a:pPr>
            <a:r>
              <a:rPr b="1" lang="en" sz="1050">
                <a:solidFill>
                  <a:srgbClr val="666666"/>
                </a:solidFill>
              </a:rPr>
              <a:t>Weekly Client meeting and emails:</a:t>
            </a:r>
            <a:r>
              <a:rPr lang="en" sz="1050">
                <a:solidFill>
                  <a:srgbClr val="666666"/>
                </a:solidFill>
              </a:rPr>
              <a:t> I would meet with the client every week going through what is done and what is not, setting ARs for next week's meeting. (Weekly checkpoints).</a:t>
            </a:r>
          </a:p>
          <a:p>
            <a:pPr indent="-295275" lvl="0" marL="457200" rtl="0" algn="just">
              <a:lnSpc>
                <a:spcPct val="100000"/>
              </a:lnSpc>
              <a:spcBef>
                <a:spcPts val="0"/>
              </a:spcBef>
              <a:spcAft>
                <a:spcPts val="1100"/>
              </a:spcAft>
              <a:buClr>
                <a:srgbClr val="666666"/>
              </a:buClr>
              <a:buSzPct val="95454"/>
              <a:buChar char="-"/>
            </a:pPr>
            <a:r>
              <a:rPr b="1" lang="en" sz="1050">
                <a:solidFill>
                  <a:srgbClr val="666666"/>
                </a:solidFill>
              </a:rPr>
              <a:t>Spend more time researching:</a:t>
            </a:r>
            <a:r>
              <a:rPr lang="en" sz="1050">
                <a:solidFill>
                  <a:srgbClr val="666666"/>
                </a:solidFill>
              </a:rPr>
              <a:t> Our project suffered from lack of documentation for one of our APIs. It made it extremely difficult for us to et anything done. I would very much like to avoid that.</a:t>
            </a:r>
          </a:p>
          <a:p>
            <a:pPr indent="-295275" lvl="0" marL="457200" rtl="0" algn="just">
              <a:lnSpc>
                <a:spcPct val="100000"/>
              </a:lnSpc>
              <a:spcBef>
                <a:spcPts val="0"/>
              </a:spcBef>
              <a:spcAft>
                <a:spcPts val="1100"/>
              </a:spcAft>
              <a:buClr>
                <a:srgbClr val="666666"/>
              </a:buClr>
              <a:buSzPct val="95454"/>
              <a:buChar char="-"/>
            </a:pPr>
            <a:r>
              <a:rPr b="1" lang="en" sz="1050">
                <a:solidFill>
                  <a:srgbClr val="666666"/>
                </a:solidFill>
              </a:rPr>
              <a:t>Identify each member's skills:</a:t>
            </a:r>
            <a:r>
              <a:rPr lang="en" sz="1050">
                <a:solidFill>
                  <a:srgbClr val="666666"/>
                </a:solidFill>
              </a:rPr>
              <a:t> It is important to know who is better at doing a specific task in the team. This will greatly increase efficiency in the project procedure.</a:t>
            </a:r>
          </a:p>
          <a:p>
            <a:pPr indent="-295275" lvl="0" marL="457200" rtl="0" algn="just">
              <a:lnSpc>
                <a:spcPct val="100000"/>
              </a:lnSpc>
              <a:spcBef>
                <a:spcPts val="0"/>
              </a:spcBef>
              <a:spcAft>
                <a:spcPts val="1100"/>
              </a:spcAft>
              <a:buClr>
                <a:srgbClr val="666666"/>
              </a:buClr>
              <a:buSzPct val="95454"/>
              <a:buChar char="-"/>
            </a:pPr>
            <a:r>
              <a:rPr b="1" lang="en" sz="1050">
                <a:solidFill>
                  <a:srgbClr val="666666"/>
                </a:solidFill>
              </a:rPr>
              <a:t>Communication:</a:t>
            </a:r>
            <a:r>
              <a:rPr lang="en" sz="1050">
                <a:solidFill>
                  <a:srgbClr val="666666"/>
                </a:solidFill>
              </a:rPr>
              <a:t> Talk to teammates, TAs, Instructors and client. Many problems get solved by simply introducing a new perspective .</a:t>
            </a:r>
          </a:p>
          <a:p>
            <a:pPr lvl="0" rtl="0" algn="just">
              <a:lnSpc>
                <a:spcPct val="100000"/>
              </a:lnSpc>
              <a:spcBef>
                <a:spcPts val="0"/>
              </a:spcBef>
              <a:spcAft>
                <a:spcPts val="1100"/>
              </a:spcAft>
              <a:buNone/>
            </a:pPr>
            <a:r>
              <a:t/>
            </a:r>
            <a:endParaRPr sz="105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cxnSp>
        <p:nvCxnSpPr>
          <p:cNvPr id="232" name="Shape 232"/>
          <p:cNvCxnSpPr/>
          <p:nvPr/>
        </p:nvCxnSpPr>
        <p:spPr>
          <a:xfrm>
            <a:off x="2511885" y="617575"/>
            <a:ext cx="0" cy="3899100"/>
          </a:xfrm>
          <a:prstGeom prst="straightConnector1">
            <a:avLst/>
          </a:prstGeom>
          <a:noFill/>
          <a:ln cap="flat" cmpd="sng" w="38100">
            <a:solidFill>
              <a:srgbClr val="00CE00"/>
            </a:solidFill>
            <a:prstDash val="solid"/>
            <a:round/>
            <a:headEnd len="lg" w="lg" type="none"/>
            <a:tailEnd len="lg" w="lg" type="none"/>
          </a:ln>
        </p:spPr>
      </p:cxnSp>
      <p:cxnSp>
        <p:nvCxnSpPr>
          <p:cNvPr id="233" name="Shape 233"/>
          <p:cNvCxnSpPr/>
          <p:nvPr/>
        </p:nvCxnSpPr>
        <p:spPr>
          <a:xfrm rot="10800000">
            <a:off x="2493450" y="4507675"/>
            <a:ext cx="4157100" cy="18300"/>
          </a:xfrm>
          <a:prstGeom prst="straightConnector1">
            <a:avLst/>
          </a:prstGeom>
          <a:noFill/>
          <a:ln cap="flat" cmpd="sng" w="38100">
            <a:solidFill>
              <a:srgbClr val="00CE00"/>
            </a:solidFill>
            <a:prstDash val="solid"/>
            <a:round/>
            <a:headEnd len="lg" w="lg" type="none"/>
            <a:tailEnd len="lg" w="lg" type="none"/>
          </a:ln>
        </p:spPr>
      </p:cxnSp>
      <p:cxnSp>
        <p:nvCxnSpPr>
          <p:cNvPr id="234" name="Shape 234"/>
          <p:cNvCxnSpPr/>
          <p:nvPr/>
        </p:nvCxnSpPr>
        <p:spPr>
          <a:xfrm>
            <a:off x="6632114" y="617650"/>
            <a:ext cx="0" cy="3899100"/>
          </a:xfrm>
          <a:prstGeom prst="straightConnector1">
            <a:avLst/>
          </a:prstGeom>
          <a:noFill/>
          <a:ln cap="flat" cmpd="sng" w="38100">
            <a:solidFill>
              <a:srgbClr val="00CE00"/>
            </a:solidFill>
            <a:prstDash val="solid"/>
            <a:round/>
            <a:headEnd len="lg" w="lg" type="none"/>
            <a:tailEnd len="lg" w="lg" type="none"/>
          </a:ln>
        </p:spPr>
      </p:cxnSp>
      <p:cxnSp>
        <p:nvCxnSpPr>
          <p:cNvPr id="235" name="Shape 235"/>
          <p:cNvCxnSpPr/>
          <p:nvPr/>
        </p:nvCxnSpPr>
        <p:spPr>
          <a:xfrm rot="10800000">
            <a:off x="2493450" y="617575"/>
            <a:ext cx="1299600" cy="0"/>
          </a:xfrm>
          <a:prstGeom prst="straightConnector1">
            <a:avLst/>
          </a:prstGeom>
          <a:noFill/>
          <a:ln cap="flat" cmpd="sng" w="38100">
            <a:solidFill>
              <a:srgbClr val="00CE00"/>
            </a:solidFill>
            <a:prstDash val="solid"/>
            <a:round/>
            <a:headEnd len="lg" w="lg" type="none"/>
            <a:tailEnd len="lg" w="lg" type="none"/>
          </a:ln>
        </p:spPr>
      </p:cxnSp>
      <p:cxnSp>
        <p:nvCxnSpPr>
          <p:cNvPr id="236" name="Shape 236"/>
          <p:cNvCxnSpPr/>
          <p:nvPr/>
        </p:nvCxnSpPr>
        <p:spPr>
          <a:xfrm rot="10800000">
            <a:off x="5350950" y="617525"/>
            <a:ext cx="1299600" cy="0"/>
          </a:xfrm>
          <a:prstGeom prst="straightConnector1">
            <a:avLst/>
          </a:prstGeom>
          <a:noFill/>
          <a:ln cap="flat" cmpd="sng" w="38100">
            <a:solidFill>
              <a:srgbClr val="00CE00"/>
            </a:solidFill>
            <a:prstDash val="solid"/>
            <a:round/>
            <a:headEnd len="lg" w="lg" type="none"/>
            <a:tailEnd len="lg" w="lg" type="none"/>
          </a:ln>
        </p:spPr>
      </p:cxnSp>
      <p:sp>
        <p:nvSpPr>
          <p:cNvPr id="237" name="Shape 237"/>
          <p:cNvSpPr txBox="1"/>
          <p:nvPr/>
        </p:nvSpPr>
        <p:spPr>
          <a:xfrm>
            <a:off x="3793050" y="424025"/>
            <a:ext cx="1557900" cy="3870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00CE00"/>
                </a:solidFill>
                <a:latin typeface="Alegreya"/>
                <a:ea typeface="Alegreya"/>
                <a:cs typeface="Alegreya"/>
                <a:sym typeface="Alegreya"/>
              </a:rPr>
              <a:t>Visual Flow</a:t>
            </a:r>
          </a:p>
        </p:txBody>
      </p:sp>
      <p:sp>
        <p:nvSpPr>
          <p:cNvPr id="238" name="Shape 238"/>
          <p:cNvSpPr txBox="1"/>
          <p:nvPr/>
        </p:nvSpPr>
        <p:spPr>
          <a:xfrm>
            <a:off x="2511875" y="1943100"/>
            <a:ext cx="4120500" cy="2228700"/>
          </a:xfrm>
          <a:prstGeom prst="rect">
            <a:avLst/>
          </a:prstGeom>
          <a:noFill/>
          <a:ln>
            <a:noFill/>
          </a:ln>
        </p:spPr>
        <p:txBody>
          <a:bodyPr anchorCtr="0" anchor="ctr" bIns="91425" lIns="91425" rIns="91425" tIns="91425">
            <a:noAutofit/>
          </a:bodyPr>
          <a:lstStyle/>
          <a:p>
            <a:pPr lvl="0" rtl="0" algn="ctr">
              <a:spcBef>
                <a:spcPts val="0"/>
              </a:spcBef>
              <a:buNone/>
            </a:pPr>
            <a:r>
              <a:rPr b="1" lang="en" sz="8600">
                <a:solidFill>
                  <a:srgbClr val="FFFFFF"/>
                </a:solidFill>
                <a:latin typeface="Dosis"/>
                <a:ea typeface="Dosis"/>
                <a:cs typeface="Dosis"/>
                <a:sym typeface="Dosis"/>
              </a:rPr>
              <a:t>THANK</a:t>
            </a:r>
          </a:p>
          <a:p>
            <a:pPr lvl="0" rtl="0" algn="ctr">
              <a:spcBef>
                <a:spcPts val="0"/>
              </a:spcBef>
              <a:buNone/>
            </a:pPr>
            <a:r>
              <a:rPr b="1" lang="en" sz="8600">
                <a:solidFill>
                  <a:srgbClr val="FFFFFF"/>
                </a:solidFill>
                <a:latin typeface="Dosis"/>
                <a:ea typeface="Dosis"/>
                <a:cs typeface="Dosis"/>
                <a:sym typeface="Dosis"/>
              </a:rPr>
              <a:t>YOU</a:t>
            </a:r>
          </a:p>
        </p:txBody>
      </p:sp>
      <p:cxnSp>
        <p:nvCxnSpPr>
          <p:cNvPr id="239" name="Shape 239"/>
          <p:cNvCxnSpPr/>
          <p:nvPr/>
        </p:nvCxnSpPr>
        <p:spPr>
          <a:xfrm rot="10800000">
            <a:off x="3504450" y="3057450"/>
            <a:ext cx="2135100" cy="0"/>
          </a:xfrm>
          <a:prstGeom prst="straightConnector1">
            <a:avLst/>
          </a:prstGeom>
          <a:noFill/>
          <a:ln cap="flat" cmpd="sng" w="38100">
            <a:solidFill>
              <a:srgbClr val="00CE00"/>
            </a:solidFill>
            <a:prstDash val="solid"/>
            <a:round/>
            <a:headEnd len="lg" w="lg" type="none"/>
            <a:tailEnd len="lg" w="lg" type="none"/>
          </a:ln>
        </p:spPr>
      </p:cxnSp>
      <p:sp>
        <p:nvSpPr>
          <p:cNvPr id="240" name="Shape 240"/>
          <p:cNvSpPr/>
          <p:nvPr/>
        </p:nvSpPr>
        <p:spPr>
          <a:xfrm>
            <a:off x="4114795" y="931719"/>
            <a:ext cx="914400" cy="890700"/>
          </a:xfrm>
          <a:custGeom>
            <a:pathLst>
              <a:path extrusionOk="0" h="120000" w="120000">
                <a:moveTo>
                  <a:pt x="116040" y="869"/>
                </a:moveTo>
                <a:cubicBezTo>
                  <a:pt x="115475" y="289"/>
                  <a:pt x="113872" y="0"/>
                  <a:pt x="111798" y="0"/>
                </a:cubicBezTo>
                <a:cubicBezTo>
                  <a:pt x="100581" y="0"/>
                  <a:pt x="71076" y="8502"/>
                  <a:pt x="55333" y="24541"/>
                </a:cubicBezTo>
                <a:cubicBezTo>
                  <a:pt x="51657" y="28405"/>
                  <a:pt x="39402" y="39806"/>
                  <a:pt x="36480" y="43864"/>
                </a:cubicBezTo>
                <a:cubicBezTo>
                  <a:pt x="27148" y="46376"/>
                  <a:pt x="13857" y="51594"/>
                  <a:pt x="6410" y="59420"/>
                </a:cubicBezTo>
                <a:cubicBezTo>
                  <a:pt x="6410" y="59420"/>
                  <a:pt x="15459" y="59420"/>
                  <a:pt x="26582" y="66859"/>
                </a:cubicBezTo>
                <a:cubicBezTo>
                  <a:pt x="25074" y="73623"/>
                  <a:pt x="27148" y="80676"/>
                  <a:pt x="32710" y="86473"/>
                </a:cubicBezTo>
                <a:cubicBezTo>
                  <a:pt x="37234" y="91111"/>
                  <a:pt x="42325" y="93236"/>
                  <a:pt x="47604" y="93236"/>
                </a:cubicBezTo>
                <a:cubicBezTo>
                  <a:pt x="49206" y="93236"/>
                  <a:pt x="50526" y="92946"/>
                  <a:pt x="52128" y="92753"/>
                </a:cubicBezTo>
                <a:cubicBezTo>
                  <a:pt x="59387" y="104154"/>
                  <a:pt x="59387" y="113429"/>
                  <a:pt x="59387" y="113429"/>
                </a:cubicBezTo>
                <a:cubicBezTo>
                  <a:pt x="66834" y="105797"/>
                  <a:pt x="71830" y="91884"/>
                  <a:pt x="74469" y="82608"/>
                </a:cubicBezTo>
                <a:cubicBezTo>
                  <a:pt x="78240" y="79613"/>
                  <a:pt x="89646" y="67053"/>
                  <a:pt x="93417" y="63285"/>
                </a:cubicBezTo>
                <a:cubicBezTo>
                  <a:pt x="111987" y="43864"/>
                  <a:pt x="119999" y="4927"/>
                  <a:pt x="116040" y="869"/>
                </a:cubicBezTo>
                <a:close/>
                <a:moveTo>
                  <a:pt x="69190" y="80966"/>
                </a:moveTo>
                <a:cubicBezTo>
                  <a:pt x="67305" y="88405"/>
                  <a:pt x="64666" y="94879"/>
                  <a:pt x="61743" y="100386"/>
                </a:cubicBezTo>
                <a:cubicBezTo>
                  <a:pt x="60706" y="97101"/>
                  <a:pt x="58821" y="93526"/>
                  <a:pt x="56465" y="89758"/>
                </a:cubicBezTo>
                <a:cubicBezTo>
                  <a:pt x="55333" y="88115"/>
                  <a:pt x="53731" y="87246"/>
                  <a:pt x="51940" y="87246"/>
                </a:cubicBezTo>
                <a:cubicBezTo>
                  <a:pt x="51374" y="87246"/>
                  <a:pt x="51091" y="87246"/>
                  <a:pt x="50526" y="87536"/>
                </a:cubicBezTo>
                <a:cubicBezTo>
                  <a:pt x="49489" y="87826"/>
                  <a:pt x="48452" y="87826"/>
                  <a:pt x="47415" y="87826"/>
                </a:cubicBezTo>
                <a:cubicBezTo>
                  <a:pt x="43362" y="87826"/>
                  <a:pt x="39685" y="85893"/>
                  <a:pt x="36480" y="82608"/>
                </a:cubicBezTo>
                <a:cubicBezTo>
                  <a:pt x="32238" y="78260"/>
                  <a:pt x="30636" y="73043"/>
                  <a:pt x="31673" y="68212"/>
                </a:cubicBezTo>
                <a:cubicBezTo>
                  <a:pt x="32238" y="65990"/>
                  <a:pt x="31390" y="63574"/>
                  <a:pt x="29316" y="62222"/>
                </a:cubicBezTo>
                <a:cubicBezTo>
                  <a:pt x="25545" y="59710"/>
                  <a:pt x="22058" y="58067"/>
                  <a:pt x="18947" y="56714"/>
                </a:cubicBezTo>
                <a:cubicBezTo>
                  <a:pt x="24226" y="53719"/>
                  <a:pt x="30636" y="51304"/>
                  <a:pt x="37800" y="49082"/>
                </a:cubicBezTo>
                <a:cubicBezTo>
                  <a:pt x="38083" y="49082"/>
                  <a:pt x="38083" y="49082"/>
                  <a:pt x="38083" y="48792"/>
                </a:cubicBezTo>
                <a:lnTo>
                  <a:pt x="68908" y="80483"/>
                </a:lnTo>
                <a:cubicBezTo>
                  <a:pt x="69473" y="80676"/>
                  <a:pt x="69190" y="80676"/>
                  <a:pt x="69190" y="80966"/>
                </a:cubicBezTo>
                <a:close/>
                <a:moveTo>
                  <a:pt x="89363" y="59227"/>
                </a:moveTo>
                <a:cubicBezTo>
                  <a:pt x="88326" y="60289"/>
                  <a:pt x="86724" y="61932"/>
                  <a:pt x="84933" y="64057"/>
                </a:cubicBezTo>
                <a:cubicBezTo>
                  <a:pt x="81445" y="67632"/>
                  <a:pt x="76072" y="73333"/>
                  <a:pt x="73150" y="76328"/>
                </a:cubicBezTo>
                <a:lnTo>
                  <a:pt x="42890" y="45314"/>
                </a:lnTo>
                <a:cubicBezTo>
                  <a:pt x="45813" y="42028"/>
                  <a:pt x="51374" y="36521"/>
                  <a:pt x="54862" y="33236"/>
                </a:cubicBezTo>
                <a:cubicBezTo>
                  <a:pt x="56936" y="31400"/>
                  <a:pt x="58538" y="29758"/>
                  <a:pt x="59575" y="28599"/>
                </a:cubicBezTo>
                <a:cubicBezTo>
                  <a:pt x="73998" y="13913"/>
                  <a:pt x="101618" y="5700"/>
                  <a:pt x="111987" y="5700"/>
                </a:cubicBezTo>
                <a:cubicBezTo>
                  <a:pt x="111798" y="14202"/>
                  <a:pt x="104540" y="43864"/>
                  <a:pt x="89363" y="59227"/>
                </a:cubicBezTo>
                <a:close/>
                <a:moveTo>
                  <a:pt x="20738" y="67053"/>
                </a:moveTo>
                <a:lnTo>
                  <a:pt x="0" y="120000"/>
                </a:lnTo>
                <a:lnTo>
                  <a:pt x="51657" y="98743"/>
                </a:lnTo>
                <a:cubicBezTo>
                  <a:pt x="50809" y="98743"/>
                  <a:pt x="49772" y="99033"/>
                  <a:pt x="49018" y="99033"/>
                </a:cubicBezTo>
                <a:cubicBezTo>
                  <a:pt x="33275" y="99033"/>
                  <a:pt x="18947" y="83478"/>
                  <a:pt x="20738" y="67053"/>
                </a:cubicBezTo>
                <a:close/>
                <a:moveTo>
                  <a:pt x="9615" y="110144"/>
                </a:moveTo>
                <a:lnTo>
                  <a:pt x="19135" y="85314"/>
                </a:lnTo>
                <a:cubicBezTo>
                  <a:pt x="20549" y="87826"/>
                  <a:pt x="22058" y="90241"/>
                  <a:pt x="23943" y="92173"/>
                </a:cubicBezTo>
                <a:cubicBezTo>
                  <a:pt x="26865" y="95458"/>
                  <a:pt x="30070" y="98164"/>
                  <a:pt x="33558" y="100096"/>
                </a:cubicBezTo>
                <a:lnTo>
                  <a:pt x="9615" y="110144"/>
                </a:lnTo>
                <a:close/>
                <a:moveTo>
                  <a:pt x="55899" y="43671"/>
                </a:moveTo>
                <a:cubicBezTo>
                  <a:pt x="54296" y="43671"/>
                  <a:pt x="53260" y="44734"/>
                  <a:pt x="53260" y="46376"/>
                </a:cubicBezTo>
                <a:cubicBezTo>
                  <a:pt x="53260" y="48019"/>
                  <a:pt x="54296" y="49082"/>
                  <a:pt x="55899" y="49082"/>
                </a:cubicBezTo>
                <a:cubicBezTo>
                  <a:pt x="57501" y="49082"/>
                  <a:pt x="58538" y="48019"/>
                  <a:pt x="58538" y="46376"/>
                </a:cubicBezTo>
                <a:cubicBezTo>
                  <a:pt x="58538" y="44734"/>
                  <a:pt x="57501" y="43671"/>
                  <a:pt x="55899" y="43671"/>
                </a:cubicBezTo>
                <a:close/>
                <a:moveTo>
                  <a:pt x="71830" y="65410"/>
                </a:moveTo>
                <a:cubicBezTo>
                  <a:pt x="73432" y="65410"/>
                  <a:pt x="74469" y="64347"/>
                  <a:pt x="74469" y="62705"/>
                </a:cubicBezTo>
                <a:cubicBezTo>
                  <a:pt x="74469" y="61062"/>
                  <a:pt x="73432" y="60000"/>
                  <a:pt x="71830" y="60000"/>
                </a:cubicBezTo>
                <a:cubicBezTo>
                  <a:pt x="70227" y="60000"/>
                  <a:pt x="69190" y="61062"/>
                  <a:pt x="69190" y="62705"/>
                </a:cubicBezTo>
                <a:cubicBezTo>
                  <a:pt x="69190" y="64347"/>
                  <a:pt x="70227" y="65410"/>
                  <a:pt x="71830" y="65410"/>
                </a:cubicBezTo>
                <a:close/>
                <a:moveTo>
                  <a:pt x="87855" y="38164"/>
                </a:moveTo>
                <a:cubicBezTo>
                  <a:pt x="92380" y="38164"/>
                  <a:pt x="95773" y="34685"/>
                  <a:pt x="95773" y="30048"/>
                </a:cubicBezTo>
                <a:cubicBezTo>
                  <a:pt x="95773" y="25410"/>
                  <a:pt x="92380" y="21835"/>
                  <a:pt x="87855" y="21835"/>
                </a:cubicBezTo>
                <a:cubicBezTo>
                  <a:pt x="83330" y="21835"/>
                  <a:pt x="79842" y="25410"/>
                  <a:pt x="79842" y="30048"/>
                </a:cubicBezTo>
                <a:cubicBezTo>
                  <a:pt x="79842" y="34685"/>
                  <a:pt x="83330" y="38164"/>
                  <a:pt x="87855" y="38164"/>
                </a:cubicBezTo>
                <a:close/>
                <a:moveTo>
                  <a:pt x="87855" y="27246"/>
                </a:moveTo>
                <a:cubicBezTo>
                  <a:pt x="89363" y="27246"/>
                  <a:pt x="90494" y="28405"/>
                  <a:pt x="90494" y="30048"/>
                </a:cubicBezTo>
                <a:cubicBezTo>
                  <a:pt x="90494" y="31594"/>
                  <a:pt x="89363" y="32753"/>
                  <a:pt x="87855" y="32753"/>
                </a:cubicBezTo>
                <a:cubicBezTo>
                  <a:pt x="86252" y="32753"/>
                  <a:pt x="85121" y="31594"/>
                  <a:pt x="85121" y="30048"/>
                </a:cubicBezTo>
                <a:cubicBezTo>
                  <a:pt x="85121" y="28405"/>
                  <a:pt x="86252" y="27246"/>
                  <a:pt x="87855" y="27246"/>
                </a:cubicBezTo>
                <a:close/>
                <a:moveTo>
                  <a:pt x="63912" y="57294"/>
                </a:moveTo>
                <a:cubicBezTo>
                  <a:pt x="65420" y="57294"/>
                  <a:pt x="66551" y="56135"/>
                  <a:pt x="66551" y="54589"/>
                </a:cubicBezTo>
                <a:cubicBezTo>
                  <a:pt x="66551" y="52946"/>
                  <a:pt x="65420" y="51787"/>
                  <a:pt x="63912" y="51787"/>
                </a:cubicBezTo>
                <a:cubicBezTo>
                  <a:pt x="62309" y="51787"/>
                  <a:pt x="61178" y="52946"/>
                  <a:pt x="61178" y="54589"/>
                </a:cubicBezTo>
                <a:cubicBezTo>
                  <a:pt x="61178" y="56135"/>
                  <a:pt x="62309" y="57294"/>
                  <a:pt x="63912" y="57294"/>
                </a:cubicBezTo>
                <a:close/>
              </a:path>
            </a:pathLst>
          </a:custGeom>
          <a:solidFill>
            <a:srgbClr val="00CE00">
              <a:alpha val="89230"/>
            </a:srgbClr>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