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37321"/>
    <a:srgbClr val="5D87A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77" autoAdjust="0"/>
  </p:normalViewPr>
  <p:slideViewPr>
    <p:cSldViewPr snapToGrid="0" snapToObjects="1">
      <p:cViewPr>
        <p:scale>
          <a:sx n="24" d="100"/>
          <a:sy n="24" d="100"/>
        </p:scale>
        <p:origin x="632" y="-72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7200" b="1" cap="all" dirty="0" err="1" smtClean="0"/>
              <a:t>Tensorflow</a:t>
            </a:r>
            <a:r>
              <a:rPr lang="en-US" sz="7200" b="1" cap="all" dirty="0" smtClean="0"/>
              <a:t> </a:t>
            </a:r>
            <a:r>
              <a:rPr lang="en-US" sz="7200" b="1" cap="all" dirty="0" err="1" smtClean="0"/>
              <a:t>wysiWyg</a:t>
            </a:r>
            <a:r>
              <a:rPr lang="en-US" sz="7200" b="1" cap="all" dirty="0" smtClean="0"/>
              <a:t> graphical User-Interface CS Capstone Project</a:t>
            </a:r>
            <a:endParaRPr lang="en-US" sz="72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4970637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Make Deep Learning Easier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90649" y="5966473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390650" y="13512799"/>
            <a:ext cx="9222475" cy="1734330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The Design:</a:t>
            </a:r>
            <a:endParaRPr lang="en-US" sz="3600" b="1" dirty="0">
              <a:solidFill>
                <a:srgbClr val="5D87A1"/>
              </a:solidFill>
            </a:endParaRPr>
          </a:p>
          <a:p>
            <a:r>
              <a:rPr lang="en-US" sz="3600" dirty="0"/>
              <a:t>Display the build space in a graphical user interface. This display is called the Scene. </a:t>
            </a:r>
          </a:p>
          <a:p>
            <a:r>
              <a:rPr lang="en-US" sz="3600" dirty="0"/>
              <a:t>Represent variables as blocks. These blocks contain data. </a:t>
            </a:r>
          </a:p>
          <a:p>
            <a:r>
              <a:rPr lang="en-US" sz="3600" dirty="0"/>
              <a:t>Represent methods as blocks. These blocks can be rotated in order to help with readability. Furthermore, you can adjust the visual size of this block. </a:t>
            </a:r>
          </a:p>
          <a:p>
            <a:r>
              <a:rPr lang="en-US" sz="3600" dirty="0"/>
              <a:t>Represent classes as blocks. Classes can contain multiple method and variable blocks and could be abstracted away. when a class is abstracted, it is represented as a new block that hides its members. </a:t>
            </a:r>
          </a:p>
          <a:p>
            <a:r>
              <a:rPr lang="en-US" sz="3600" dirty="0"/>
              <a:t>Represent layers as pages. Layers can contain multiple classes, however, each layer is independent of other layers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Represent channels as vectors. A channel is a connection between an input and an output that describes how data flows between method blocks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endParaRPr lang="en-US" sz="3600" dirty="0"/>
          </a:p>
          <a:p>
            <a:r>
              <a:rPr lang="en-US" sz="3600" dirty="0"/>
              <a:t>Probe blocks that display what is being passed through channels. This probe can modify the data that is going through a channel while the program is running. </a:t>
            </a: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D87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98405" y="5966473"/>
            <a:ext cx="9222475" cy="129793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Design (cont.):</a:t>
            </a:r>
          </a:p>
          <a:p>
            <a:r>
              <a:rPr lang="en-US" sz="3600" dirty="0"/>
              <a:t>Probes can also assert certain values causing the execution to stop if a certain assertion is violated. </a:t>
            </a:r>
          </a:p>
          <a:p>
            <a:r>
              <a:rPr lang="en-US" sz="3600" dirty="0"/>
              <a:t>Represent outputs as blocks. This block represents the final outcome. This block also ends the program execution.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Extract function outputs the corresponding Python file based on the designed system. </a:t>
            </a:r>
          </a:p>
          <a:p>
            <a:r>
              <a:rPr lang="en-US" sz="3600" dirty="0"/>
              <a:t>Blocks menu window. This window contains a list of all blocks including layers, classes, methods, variables and probes. </a:t>
            </a:r>
          </a:p>
          <a:p>
            <a:r>
              <a:rPr lang="en-US" sz="3600" dirty="0"/>
              <a:t>Drag and drop functionality. The user should be able to drag and drop blocks from the block menu to the Scene.</a:t>
            </a:r>
            <a:endParaRPr lang="en-US" sz="3600" b="1" dirty="0" smtClean="0">
              <a:solidFill>
                <a:srgbClr val="5D87A1"/>
              </a:solidFill>
            </a:endParaRPr>
          </a:p>
          <a:p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1406151" y="21912943"/>
            <a:ext cx="8550648" cy="9089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Problem</a:t>
            </a:r>
            <a:endParaRPr lang="en-US" sz="3600" b="1" dirty="0">
              <a:solidFill>
                <a:srgbClr val="5D87A1"/>
              </a:solidFill>
            </a:endParaRPr>
          </a:p>
          <a:p>
            <a:r>
              <a:rPr lang="en-US" sz="3200" dirty="0"/>
              <a:t>Software that allows individuals to visualize the step-by-step process of computer programming has greatly assisted aspiring programmers and experienced professionals.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Tools </a:t>
            </a:r>
            <a:r>
              <a:rPr lang="en-US" sz="3200" dirty="0"/>
              <a:t>that aid individuals in programming software exist for both educational and commercial purposes, but there is a lack of visualization software targeted specifically at the subject of machine learning.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TensorFlow</a:t>
            </a:r>
            <a:r>
              <a:rPr lang="en-US" sz="3200" dirty="0" smtClean="0"/>
              <a:t> </a:t>
            </a:r>
            <a:r>
              <a:rPr lang="en-US" sz="3200" dirty="0"/>
              <a:t>is a machine learning API (Application Program Interface) developed by Google in order to provide an optimized machine learning toolset for developers.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Despite </a:t>
            </a:r>
            <a:r>
              <a:rPr lang="en-US" sz="3200" dirty="0" err="1"/>
              <a:t>TensorFlow</a:t>
            </a:r>
            <a:r>
              <a:rPr lang="en-US" sz="3200" dirty="0"/>
              <a:t> having useful applications and a rich manual it does not have an eloquent way to interact with visualization of the software for its users. </a:t>
            </a:r>
            <a:endParaRPr lang="en-US" sz="3200" dirty="0" smtClean="0"/>
          </a:p>
          <a:p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Proposed Solution</a:t>
            </a:r>
          </a:p>
          <a:p>
            <a:pPr>
              <a:spcAft>
                <a:spcPts val="1800"/>
              </a:spcAft>
            </a:pPr>
            <a:r>
              <a:rPr lang="en-US" sz="3600" dirty="0"/>
              <a:t>Our proposed solution is to use the Python scripting language to develop a software that grants developers the ability to graphically visualize the control flow of their program using a flowchart style </a:t>
            </a:r>
            <a:r>
              <a:rPr lang="en-US" sz="3600" dirty="0" smtClean="0"/>
              <a:t>design.</a:t>
            </a: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D87A1"/>
              </a:solidFill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3390585"/>
            <a:ext cx="8550648" cy="1071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Project Goal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3200" y="5331461"/>
            <a:ext cx="7827420" cy="6682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 smtClean="0">
              <a:solidFill>
                <a:schemeClr val="bg1"/>
              </a:solidFill>
            </a:endParaRPr>
          </a:p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Meet the team!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0602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Team Members:</a:t>
            </a:r>
            <a:endParaRPr lang="en-US" sz="3600" b="1" dirty="0" smtClean="0">
              <a:solidFill>
                <a:srgbClr val="F3732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500" dirty="0" smtClean="0">
                <a:solidFill>
                  <a:schemeClr val="bg1"/>
                </a:solidFill>
              </a:rPr>
              <a:t>Connor Sedwi</a:t>
            </a:r>
            <a:r>
              <a:rPr lang="en-US" sz="3500" dirty="0" smtClean="0">
                <a:solidFill>
                  <a:schemeClr val="bg1"/>
                </a:solidFill>
              </a:rPr>
              <a:t>ck </a:t>
            </a:r>
          </a:p>
          <a:p>
            <a:pPr>
              <a:spcAft>
                <a:spcPts val="1800"/>
              </a:spcAft>
            </a:pPr>
            <a:r>
              <a:rPr lang="en-US" sz="3000" dirty="0" smtClean="0">
                <a:solidFill>
                  <a:schemeClr val="bg1"/>
                </a:solidFill>
              </a:rPr>
              <a:t>     Applied Computer Science</a:t>
            </a:r>
          </a:p>
          <a:p>
            <a:pPr>
              <a:spcAft>
                <a:spcPts val="1800"/>
              </a:spcAft>
            </a:pPr>
            <a:r>
              <a:rPr lang="en-US" sz="3000" dirty="0" smtClean="0">
                <a:solidFill>
                  <a:schemeClr val="bg1"/>
                </a:solidFill>
              </a:rPr>
              <a:t>    (</a:t>
            </a:r>
            <a:r>
              <a:rPr lang="en-US" sz="3000" dirty="0" err="1" smtClean="0">
                <a:solidFill>
                  <a:schemeClr val="bg1"/>
                </a:solidFill>
              </a:rPr>
              <a:t>sedwickc@oregonstate.edu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500" dirty="0" smtClean="0">
                <a:solidFill>
                  <a:schemeClr val="bg1"/>
                </a:solidFill>
              </a:rPr>
              <a:t>Behnam </a:t>
            </a:r>
            <a:r>
              <a:rPr lang="en-US" sz="3500" dirty="0" err="1" smtClean="0">
                <a:solidFill>
                  <a:schemeClr val="bg1"/>
                </a:solidFill>
              </a:rPr>
              <a:t>Saeedi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chemeClr val="bg1"/>
                </a:solidFill>
              </a:rPr>
              <a:t>  </a:t>
            </a:r>
            <a:r>
              <a:rPr lang="en-US" sz="3000" dirty="0" smtClean="0">
                <a:solidFill>
                  <a:schemeClr val="bg1"/>
                </a:solidFill>
              </a:rPr>
              <a:t>   Computer Science Systems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(</a:t>
            </a:r>
            <a:r>
              <a:rPr lang="en-US" sz="3000" dirty="0" err="1" smtClean="0">
                <a:solidFill>
                  <a:schemeClr val="bg1"/>
                </a:solidFill>
              </a:rPr>
              <a:t>saeedib@oregonstate.edu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500" dirty="0" smtClean="0">
                <a:solidFill>
                  <a:schemeClr val="bg1"/>
                </a:solidFill>
              </a:rPr>
              <a:t>Collin Dorsett </a:t>
            </a:r>
          </a:p>
          <a:p>
            <a:pPr>
              <a:spcAft>
                <a:spcPts val="1800"/>
              </a:spcAft>
            </a:pPr>
            <a:r>
              <a:rPr lang="en-US" sz="3500" dirty="0" smtClean="0">
                <a:solidFill>
                  <a:schemeClr val="bg1"/>
                </a:solidFill>
              </a:rPr>
              <a:t>    </a:t>
            </a:r>
            <a:r>
              <a:rPr lang="en-US" sz="3000" dirty="0" smtClean="0">
                <a:solidFill>
                  <a:schemeClr val="bg1"/>
                </a:solidFill>
              </a:rPr>
              <a:t>Computer Science Systems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>
                <a:solidFill>
                  <a:schemeClr val="bg1"/>
                </a:solidFill>
              </a:rPr>
              <a:t>    (</a:t>
            </a:r>
            <a:r>
              <a:rPr lang="en-US" sz="3000" dirty="0" err="1" smtClean="0">
                <a:solidFill>
                  <a:schemeClr val="bg1"/>
                </a:solidFill>
              </a:rPr>
              <a:t>dorsettc@oregonstate.edu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Client: 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Professor Fuxin Li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Oregon State University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369" y="3191747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43" y="16594133"/>
            <a:ext cx="9857197" cy="777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454" y="6505109"/>
            <a:ext cx="10114548" cy="4618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558" y="24294259"/>
            <a:ext cx="2540000" cy="25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69125" y="1133060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Dean, Jeff. "Large-scale deep learning for intelligent computer systems." </a:t>
            </a:r>
            <a:r>
              <a:rPr lang="en-US" sz="1200" i="1" dirty="0" err="1"/>
              <a:t>BayLearn</a:t>
            </a:r>
            <a:r>
              <a:rPr lang="en-US" sz="1200" i="1" dirty="0"/>
              <a:t> keynote speech</a:t>
            </a:r>
            <a:r>
              <a:rPr lang="en-US" sz="1200" dirty="0"/>
              <a:t> (2015).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315</TotalTime>
  <Words>555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Trebuchet MS</vt:lpstr>
      <vt:lpstr>Arial</vt:lpstr>
      <vt:lpstr>Office Theme</vt:lpstr>
      <vt:lpstr>Tensorflow wysiWyg graphical User-Interface CS Capstone Project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wysiWyg graphical User-Interface</dc:title>
  <dc:creator>Sedwick, Connor Michael</dc:creator>
  <cp:lastModifiedBy>Sedwick, Connor Michael</cp:lastModifiedBy>
  <cp:revision>10</cp:revision>
  <cp:lastPrinted>2017-03-18T00:15:21Z</cp:lastPrinted>
  <dcterms:created xsi:type="dcterms:W3CDTF">2017-03-17T19:01:24Z</dcterms:created>
  <dcterms:modified xsi:type="dcterms:W3CDTF">2017-03-18T00:17:06Z</dcterms:modified>
</cp:coreProperties>
</file>