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91774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9280" y="5994000"/>
            <a:ext cx="91774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24196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39280" y="599400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241960" y="599400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42120" y="467964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745320" y="467964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39280" y="599400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42120" y="599400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745320" y="599400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39280" y="4679640"/>
            <a:ext cx="9177480" cy="25160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9177480" cy="25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4478400" cy="25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41960" y="4679640"/>
            <a:ext cx="4478400" cy="25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330360"/>
            <a:ext cx="9356760" cy="4158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241960" y="4679640"/>
            <a:ext cx="4478400" cy="25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39280" y="599400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39280" y="4679640"/>
            <a:ext cx="9177480" cy="25160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4478400" cy="25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4196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241960" y="599400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24196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39280" y="5994000"/>
            <a:ext cx="91774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91774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9280" y="5994000"/>
            <a:ext cx="91774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4196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39280" y="599400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241960" y="599400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42120" y="467964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745320" y="467964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39280" y="599400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42120" y="599400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745320" y="5994000"/>
            <a:ext cx="29548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9177480" cy="25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4478400" cy="25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241960" y="4679640"/>
            <a:ext cx="4478400" cy="25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330360"/>
            <a:ext cx="9356760" cy="41580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41960" y="4679640"/>
            <a:ext cx="4478400" cy="25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39280" y="599400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4478400" cy="25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4196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41960" y="599400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928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41960" y="4679640"/>
            <a:ext cx="447840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9280" y="5994000"/>
            <a:ext cx="9177480" cy="119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79280"/>
            <a:ext cx="9720360" cy="12607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59640" y="6840360"/>
            <a:ext cx="251928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360"/>
            <a:ext cx="6480360" cy="540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79280" y="684036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360"/>
            <a:ext cx="9356760" cy="89712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pl-PL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79280"/>
            <a:ext cx="9177480" cy="46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>
              <a:spcAft>
                <a:spcPts val="1148"/>
              </a:spcAft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–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Second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•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Third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3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–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Fourth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4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Fifth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5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Sixth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6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Seventh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59280" y="6840360"/>
            <a:ext cx="2336760" cy="519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13000"/>
              </a:lnSpc>
            </a:pPr>
            <a:r>
              <a:rPr b="1" lang="pl-PL" sz="24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0" lang="pl-PL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79280" y="6840000"/>
            <a:ext cx="3236760" cy="5367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13000"/>
              </a:lnSpc>
            </a:pPr>
            <a:r>
              <a:rPr b="1" lang="pl-PL" sz="24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pl-PL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78920" y="6840000"/>
            <a:ext cx="536760" cy="5367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13000"/>
              </a:lnSpc>
            </a:pPr>
            <a:fld id="{2C2F6B42-3654-4127-B6AD-06A90FC9F677}" type="slidenum">
              <a:rPr b="1" lang="pl-PL" sz="2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pl-PL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49640"/>
            <a:ext cx="9720360" cy="12603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360"/>
            <a:ext cx="9356760" cy="89676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pl-PL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39280" y="4679640"/>
            <a:ext cx="9177480" cy="251604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pPr marL="342720" indent="-342720">
              <a:spcAft>
                <a:spcPts val="1148"/>
              </a:spcAft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–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Second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•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Third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3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–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Fourth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4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Fifth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5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Sixth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6" marL="342720" indent="-342720">
              <a:spcAft>
                <a:spcPts val="1148"/>
              </a:spcAft>
              <a:buClr>
                <a:srgbClr val="000000"/>
              </a:buClr>
              <a:buFont typeface="Times New Roman"/>
              <a:buChar char="»"/>
            </a:pPr>
            <a:r>
              <a:rPr b="1" lang="pl-PL" sz="2600" spc="-1" strike="noStrike">
                <a:solidFill>
                  <a:srgbClr val="1c1c1c"/>
                </a:solidFill>
                <a:latin typeface="Source Sans Pro Semibold"/>
              </a:rPr>
              <a:t>Seventh Outline Level</a:t>
            </a:r>
            <a:endParaRPr b="1" lang="pl-PL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59280" y="6840000"/>
            <a:ext cx="2336760" cy="536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13000"/>
              </a:lnSpc>
            </a:pPr>
            <a:r>
              <a:rPr b="1" lang="pl-PL" sz="24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0" lang="pl-PL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79280" y="6840000"/>
            <a:ext cx="3236760" cy="5367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13000"/>
              </a:lnSpc>
            </a:pPr>
            <a:r>
              <a:rPr b="1" lang="pl-PL" sz="24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0" lang="pl-PL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78920" y="6840000"/>
            <a:ext cx="536760" cy="536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13000"/>
              </a:lnSpc>
            </a:pPr>
            <a:fld id="{B71B5F66-1320-4E51-BED3-75130C2B3F44}" type="slidenum">
              <a:rPr b="1" lang="pl-PL" sz="24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0" lang="pl-PL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360" y="333072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/>
            <a:r>
              <a:rPr b="1" lang="pl-PL" sz="3200" spc="-1" strike="noStrike">
                <a:solidFill>
                  <a:srgbClr val="ffffff"/>
                </a:solidFill>
                <a:latin typeface="Source Sans Pro Black"/>
              </a:rPr>
              <a:t>Zażółć gęślą jaźń</a:t>
            </a:r>
            <a:endParaRPr b="1" lang="pl-PL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LibreOffice/6.1.1.2$Linux_X86_64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2018-09-27T13:10:18Z</dcterms:created>
  <dc:creator/>
  <dc:description/>
  <dc:language>pl-PL</dc:language>
  <cp:lastModifiedBy/>
  <dcterms:modified xsi:type="dcterms:W3CDTF">2018-09-28T10:28:12Z</dcterms:modified>
  <cp:revision>4</cp:revision>
  <dc:subject/>
  <dc:title>Alizarin</dc:title>
</cp:coreProperties>
</file>