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1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5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B03-8577-489D-9D81-6E69A4B03A9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1C47-F151-4F92-935F-FBE9B060B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0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/>
              <a:t>Алгоритм </a:t>
            </a:r>
            <a:r>
              <a:rPr lang="en-US" dirty="0" smtClean="0"/>
              <a:t>Robin Round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 smtClean="0"/>
              <a:t>Жумагазынов Бексултан, </a:t>
            </a:r>
            <a:r>
              <a:rPr lang="en-US" dirty="0" smtClean="0"/>
              <a:t>MBT-23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3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563" y="29974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Цель обзорной статьи</a:t>
            </a:r>
            <a:r>
              <a:rPr lang="ru-RU" dirty="0"/>
              <a:t>: предоставить обзор алгоритма </a:t>
            </a:r>
            <a:r>
              <a:rPr lang="ru-RU" dirty="0" err="1"/>
              <a:t>Robin</a:t>
            </a:r>
            <a:r>
              <a:rPr lang="ru-RU" dirty="0"/>
              <a:t> </a:t>
            </a:r>
            <a:r>
              <a:rPr lang="ru-RU" dirty="0" err="1"/>
              <a:t>Round</a:t>
            </a:r>
            <a:r>
              <a:rPr lang="ru-RU" dirty="0"/>
              <a:t>, используемого в высокопроизводительных коммуникационных средах и сетях.</a:t>
            </a:r>
            <a:br>
              <a:rPr lang="ru-RU" dirty="0"/>
            </a:br>
            <a:r>
              <a:rPr lang="ru-RU" b="1" dirty="0"/>
              <a:t>Задачи </a:t>
            </a:r>
            <a:r>
              <a:rPr lang="kk-KZ" b="1" dirty="0"/>
              <a:t>обзорной статьи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Изучить алгоритм </a:t>
            </a:r>
            <a:r>
              <a:rPr lang="en-US" dirty="0"/>
              <a:t>Robin Round</a:t>
            </a:r>
            <a:r>
              <a:rPr lang="kk-KZ" dirty="0"/>
              <a:t> для планирования задач и его основные характеристики;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Сделать сравнительный анализ.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8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 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один из старейших, простых, справедливых и наиболее широко используемых алгоритмов планирования, разработанный специально для систем с </a:t>
            </a:r>
            <a:r>
              <a:rPr lang="ru-RU" dirty="0" smtClean="0"/>
              <a:t>разделением времени</a:t>
            </a:r>
            <a:r>
              <a:rPr lang="en-US" dirty="0" smtClean="0"/>
              <a:t>.</a:t>
            </a:r>
          </a:p>
          <a:p>
            <a:r>
              <a:rPr lang="ru-RU" dirty="0"/>
              <a:t>Все запущенные процессы хранятся в циклической очереди. Планировщик ЦП обходит эту очередь, выделяя ЦП каждому процессу на интервал времени в один такт. Новые процессы добавляются в конец очереди. Планировщик ЦП выбирает первый процесс из очереди, устанавливает таймер на прерывание после одного такта и отправляет процесс. Если в конце такта процесс все еще выполняется, процессор вытесняется, и процесс добавляется в конец очереди. Если процесс завершается до окончания такта, он сам добровольно освобождает ЦП</a:t>
            </a:r>
          </a:p>
        </p:txBody>
      </p:sp>
    </p:spTree>
    <p:extLst>
      <p:ext uri="{BB962C8B-B14F-4D97-AF65-F5344CB8AC3E}">
        <p14:creationId xmlns:p14="http://schemas.microsoft.com/office/powerpoint/2010/main" val="385803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Основные особенности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Robin</a:t>
            </a:r>
            <a:r>
              <a:rPr lang="ru-RU" dirty="0"/>
              <a:t> </a:t>
            </a:r>
            <a:r>
              <a:rPr lang="ru-RU" dirty="0" err="1"/>
              <a:t>Round</a:t>
            </a:r>
            <a:r>
              <a:rPr lang="ru-RU" dirty="0"/>
              <a:t> работает в соответствии со следующими принципами:</a:t>
            </a:r>
          </a:p>
          <a:p>
            <a:r>
              <a:rPr lang="ru-RU" dirty="0"/>
              <a:t>Все процессы, обращающиеся к ресурсу, будут поставлены в очередь.</a:t>
            </a:r>
          </a:p>
          <a:p>
            <a:r>
              <a:rPr lang="ru-RU" dirty="0"/>
              <a:t>В любой момент времени первый процесс в очереди получит доступ к ресурсу.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76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54" y="9470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Robin</a:t>
            </a:r>
            <a:r>
              <a:rPr lang="ru-RU" dirty="0" smtClean="0"/>
              <a:t> </a:t>
            </a:r>
            <a:r>
              <a:rPr lang="ru-RU" dirty="0" err="1" smtClean="0"/>
              <a:t>round</a:t>
            </a:r>
            <a:r>
              <a:rPr lang="ru-RU" dirty="0" smtClean="0"/>
              <a:t> обладает следующими основными характеристиками: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945" y="2776970"/>
            <a:ext cx="10515600" cy="4351338"/>
          </a:xfrm>
        </p:spPr>
        <p:txBody>
          <a:bodyPr/>
          <a:lstStyle/>
          <a:p>
            <a:r>
              <a:rPr lang="ru-RU" b="1" dirty="0" smtClean="0"/>
              <a:t>Прост </a:t>
            </a:r>
            <a:r>
              <a:rPr lang="ru-RU" b="1" dirty="0"/>
              <a:t>в реализации</a:t>
            </a:r>
            <a:r>
              <a:rPr lang="ru-RU" dirty="0"/>
              <a:t>. Алгоритм прост в реализации и может быть реализован на различных аппаратных платформах.</a:t>
            </a:r>
          </a:p>
          <a:p>
            <a:r>
              <a:rPr lang="ru-RU" b="1" dirty="0"/>
              <a:t>Расширяемость.</a:t>
            </a:r>
            <a:r>
              <a:rPr lang="ru-RU" dirty="0"/>
              <a:t> Алгоритм был значительно расширен, поэтому его можно использовать в системах с большим количеством 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91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Алгоритм приоритета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Алгоритм с приоритетами является более сложным алгоритмом распределения доступа к ресурсам, чем алгоритм </a:t>
            </a:r>
            <a:r>
              <a:rPr lang="ru-RU" dirty="0" err="1"/>
              <a:t>Robin</a:t>
            </a:r>
            <a:r>
              <a:rPr lang="ru-RU" dirty="0"/>
              <a:t> </a:t>
            </a:r>
            <a:r>
              <a:rPr lang="ru-RU" dirty="0" err="1"/>
              <a:t>Round</a:t>
            </a:r>
            <a:r>
              <a:rPr lang="ru-RU" dirty="0"/>
              <a:t>. В алгоритме с приоритетами каждому процессу присваивается приоритет. Процессы с более высоким приоритетом получают больше времени </a:t>
            </a:r>
            <a:r>
              <a:rPr lang="ru-RU" dirty="0" err="1" smtClean="0"/>
              <a:t>дл</a:t>
            </a:r>
            <a:endParaRPr lang="ru-RU" dirty="0" smtClean="0"/>
          </a:p>
          <a:p>
            <a:r>
              <a:rPr lang="ru-RU" dirty="0"/>
              <a:t>Преимущества алгоритма с приоритетами:</a:t>
            </a:r>
          </a:p>
          <a:p>
            <a:pPr lvl="0"/>
            <a:r>
              <a:rPr lang="ru-RU" dirty="0"/>
              <a:t>Эффективность при наличии неравномерного распределения нагрузки</a:t>
            </a:r>
          </a:p>
          <a:p>
            <a:pPr lvl="0"/>
            <a:r>
              <a:rPr lang="ru-RU" dirty="0"/>
              <a:t>Возможность учитывать различные факторы при присвоении приоритетов процессам</a:t>
            </a:r>
          </a:p>
          <a:p>
            <a:r>
              <a:rPr lang="ru-RU" dirty="0"/>
              <a:t>Недостатки алгоритма с приоритетами:</a:t>
            </a:r>
          </a:p>
          <a:p>
            <a:pPr lvl="0"/>
            <a:r>
              <a:rPr lang="ru-RU" dirty="0"/>
              <a:t>Сложность реализации</a:t>
            </a:r>
          </a:p>
          <a:p>
            <a:pPr lvl="0"/>
            <a:r>
              <a:rPr lang="ru-RU" dirty="0"/>
              <a:t>Не всегда справедливость распределения доступа к ресурсу</a:t>
            </a:r>
          </a:p>
          <a:p>
            <a:r>
              <a:rPr lang="ru-RU" dirty="0" smtClean="0"/>
              <a:t>я </a:t>
            </a:r>
            <a:r>
              <a:rPr lang="ru-RU" dirty="0"/>
              <a:t>доступа к ресурсу</a:t>
            </a:r>
          </a:p>
        </p:txBody>
      </p:sp>
    </p:spTree>
    <p:extLst>
      <p:ext uri="{BB962C8B-B14F-4D97-AF65-F5344CB8AC3E}">
        <p14:creationId xmlns:p14="http://schemas.microsoft.com/office/powerpoint/2010/main" val="390460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Сравнительный анализ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2109" y="1690688"/>
            <a:ext cx="9919855" cy="45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Robin</a:t>
            </a:r>
            <a:r>
              <a:rPr lang="ru-RU" dirty="0"/>
              <a:t> </a:t>
            </a:r>
            <a:r>
              <a:rPr lang="ru-RU" dirty="0" err="1"/>
              <a:t>Round</a:t>
            </a:r>
            <a:r>
              <a:rPr lang="ru-RU" dirty="0"/>
              <a:t> является простым и справедливым алгоритмом распределения доступа к ресурсам. Однако он может быть неэффективным при наличии неравномерного распределения нагрузки.</a:t>
            </a:r>
          </a:p>
          <a:p>
            <a:r>
              <a:rPr lang="ru-RU" dirty="0"/>
              <a:t>Алгоритм с приоритетами является более сложным алгоритмом, но он более эффективен при наличии неравномерного распределения нагрузки. Кроме того, алгоритм с приоритетами позволяет учитывать различные факторы при присвоении приоритетов процессам.</a:t>
            </a:r>
          </a:p>
          <a:p>
            <a:r>
              <a:rPr lang="ru-RU" dirty="0"/>
              <a:t>Выбор конкретного алгоритма зависит от конкретных требований к системе. Если требуется простота реализации и справедливость распределения доступа к ресурсу, то следует использовать алгоритм </a:t>
            </a:r>
            <a:r>
              <a:rPr lang="ru-RU" dirty="0" err="1"/>
              <a:t>Robin</a:t>
            </a:r>
            <a:r>
              <a:rPr lang="ru-RU" dirty="0"/>
              <a:t> </a:t>
            </a:r>
            <a:r>
              <a:rPr lang="ru-RU" dirty="0" err="1"/>
              <a:t>Round</a:t>
            </a:r>
            <a:r>
              <a:rPr lang="ru-RU" dirty="0"/>
              <a:t>. Если требуется эффективность при наличии неравномерного распределения нагрузки и возможность учитывать различные факторы при присвоении приоритетов процессам, то следует использовать алгоритм с приоритетами.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29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Алгоритм Robin Round</vt:lpstr>
      <vt:lpstr>Цель обзорной статьи: предоставить обзор алгоритма Robin Round, используемого в высокопроизводительных коммуникационных средах и сетях. Задачи обзорной статьи: – Изучить алгоритм Robin Round для планирования задач и его основные характеристики; – Сделать сравнительный анализ. </vt:lpstr>
      <vt:lpstr>Robin Round</vt:lpstr>
      <vt:lpstr>Основные особенности алгоритма</vt:lpstr>
      <vt:lpstr>Алгоритм Robin round обладает следующими основными характеристиками: </vt:lpstr>
      <vt:lpstr>Алгоритм приоритета</vt:lpstr>
      <vt:lpstr>Сравнительный анализ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Robin Round</dc:title>
  <dc:creator>bexultan zh</dc:creator>
  <cp:lastModifiedBy>bexultan zh</cp:lastModifiedBy>
  <cp:revision>3</cp:revision>
  <dcterms:created xsi:type="dcterms:W3CDTF">2023-12-15T12:04:11Z</dcterms:created>
  <dcterms:modified xsi:type="dcterms:W3CDTF">2023-12-15T12:21:37Z</dcterms:modified>
</cp:coreProperties>
</file>