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300" r:id="rId6"/>
    <p:sldId id="274" r:id="rId7"/>
    <p:sldId id="261" r:id="rId8"/>
    <p:sldId id="303" r:id="rId9"/>
    <p:sldId id="301" r:id="rId10"/>
    <p:sldId id="263" r:id="rId11"/>
    <p:sldId id="262" r:id="rId12"/>
    <p:sldId id="264" r:id="rId13"/>
    <p:sldId id="269" r:id="rId14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6504EE-FE92-43A4-84BF-EAC3FEED63D2}">
  <a:tblStyle styleId="{416504EE-FE92-43A4-84BF-EAC3FEED6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5388" autoAdjust="0"/>
  </p:normalViewPr>
  <p:slideViewPr>
    <p:cSldViewPr snapToGrid="0">
      <p:cViewPr varScale="1">
        <p:scale>
          <a:sx n="112" d="100"/>
          <a:sy n="112" d="100"/>
        </p:scale>
        <p:origin x="7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97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e7f9c668d6_0_1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e7f9c668d6_0_1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51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2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76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9" r:id="rId9"/>
    <p:sldLayoutId id="2147483670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11166" y="1089562"/>
            <a:ext cx="7730476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" dirty="0">
                <a:solidFill>
                  <a:schemeClr val="bg1"/>
                </a:solidFill>
              </a:rPr>
              <a:t>ef </a:t>
            </a:r>
            <a:r>
              <a:rPr lang="en" dirty="0">
                <a:solidFill>
                  <a:schemeClr val="accent2"/>
                </a:solidFill>
              </a:rPr>
              <a:t>Business Card Recognition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03729" y="225227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Le Minh Hoang</a:t>
            </a:r>
            <a:r>
              <a:rPr lang="en" dirty="0"/>
              <a:t> = 21522089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CS406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552225" y="1645969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95000"/>
                  </a:schemeClr>
                </a:solidFill>
              </a:rPr>
              <a:t>#With Csup_team</a:t>
            </a:r>
            <a:r>
              <a:rPr lang="en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767600"/>
            <a:chOff x="1413525" y="1759900"/>
            <a:chExt cx="506100" cy="2767600"/>
          </a:xfrm>
        </p:grpSpPr>
        <p:cxnSp>
          <p:nvCxnSpPr>
            <p:cNvPr id="463" name="Google Shape;463;p27"/>
            <p:cNvCxnSpPr>
              <a:cxnSpLocks/>
            </p:cNvCxnSpPr>
            <p:nvPr/>
          </p:nvCxnSpPr>
          <p:spPr>
            <a:xfrm>
              <a:off x="1552225" y="1759900"/>
              <a:ext cx="0" cy="21211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88100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title.py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content.py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59;p27">
            <a:extLst>
              <a:ext uri="{FF2B5EF4-FFF2-40B4-BE49-F238E27FC236}">
                <a16:creationId xmlns:a16="http://schemas.microsoft.com/office/drawing/2014/main" id="{654BACC4-E38A-CA5A-B35A-DD16558B2B96}"/>
              </a:ext>
            </a:extLst>
          </p:cNvPr>
          <p:cNvSpPr txBox="1">
            <a:spLocks/>
          </p:cNvSpPr>
          <p:nvPr/>
        </p:nvSpPr>
        <p:spPr>
          <a:xfrm>
            <a:off x="2203729" y="2714356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dirty="0" err="1">
                <a:solidFill>
                  <a:schemeClr val="tx2"/>
                </a:solidFill>
              </a:rPr>
              <a:t>Bui</a:t>
            </a:r>
            <a:r>
              <a:rPr lang="fr-FR" dirty="0">
                <a:solidFill>
                  <a:schemeClr val="tx2"/>
                </a:solidFill>
              </a:rPr>
              <a:t> Thanh Quang </a:t>
            </a:r>
            <a:r>
              <a:rPr lang="fr-FR" dirty="0"/>
              <a:t>= 21522507</a:t>
            </a:r>
          </a:p>
        </p:txBody>
      </p:sp>
      <p:sp>
        <p:nvSpPr>
          <p:cNvPr id="3" name="Google Shape;459;p27">
            <a:extLst>
              <a:ext uri="{FF2B5EF4-FFF2-40B4-BE49-F238E27FC236}">
                <a16:creationId xmlns:a16="http://schemas.microsoft.com/office/drawing/2014/main" id="{097C8EFE-D8F2-4C3D-3873-E8CB0748F03D}"/>
              </a:ext>
            </a:extLst>
          </p:cNvPr>
          <p:cNvSpPr txBox="1">
            <a:spLocks/>
          </p:cNvSpPr>
          <p:nvPr/>
        </p:nvSpPr>
        <p:spPr>
          <a:xfrm>
            <a:off x="2203729" y="3123394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dirty="0">
                <a:solidFill>
                  <a:schemeClr val="tx2"/>
                </a:solidFill>
              </a:rPr>
              <a:t>Nguyen Thanh Tuan </a:t>
            </a:r>
            <a:r>
              <a:rPr lang="fr-FR" dirty="0"/>
              <a:t>= 21521635</a:t>
            </a:r>
          </a:p>
        </p:txBody>
      </p:sp>
      <p:sp>
        <p:nvSpPr>
          <p:cNvPr id="5" name="Google Shape;459;p27">
            <a:extLst>
              <a:ext uri="{FF2B5EF4-FFF2-40B4-BE49-F238E27FC236}">
                <a16:creationId xmlns:a16="http://schemas.microsoft.com/office/drawing/2014/main" id="{80583898-7A00-C892-D963-45B386254C05}"/>
              </a:ext>
            </a:extLst>
          </p:cNvPr>
          <p:cNvSpPr txBox="1">
            <a:spLocks/>
          </p:cNvSpPr>
          <p:nvPr/>
        </p:nvSpPr>
        <p:spPr>
          <a:xfrm>
            <a:off x="2203729" y="3584194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fr-FR" dirty="0">
                <a:solidFill>
                  <a:schemeClr val="tx2"/>
                </a:solidFill>
              </a:rPr>
              <a:t>Truong Quang </a:t>
            </a:r>
            <a:r>
              <a:rPr lang="fr-FR" dirty="0" err="1">
                <a:solidFill>
                  <a:schemeClr val="tx2"/>
                </a:solidFill>
              </a:rPr>
              <a:t>Nghia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/>
              <a:t>= 21522376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for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in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range</a:t>
            </a:r>
            <a:r>
              <a:rPr lang="en-US" dirty="0">
                <a:solidFill>
                  <a:schemeClr val="accent6"/>
                </a:solidFill>
              </a:rPr>
              <a:t> 4: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Find out all the related issues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8" name="Google Shape;638;p34"/>
          <p:cNvSpPr txBox="1"/>
          <p:nvPr/>
        </p:nvSpPr>
        <p:spPr>
          <a:xfrm>
            <a:off x="1666275" y="1983967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9" name="Google Shape;639;p34"/>
          <p:cNvSpPr txBox="1"/>
          <p:nvPr/>
        </p:nvSpPr>
        <p:spPr>
          <a:xfrm>
            <a:off x="2924775" y="198397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Build a sample program</a:t>
            </a:r>
          </a:p>
        </p:txBody>
      </p:sp>
      <p:sp>
        <p:nvSpPr>
          <p:cNvPr id="640" name="Google Shape;640;p34"/>
          <p:cNvSpPr txBox="1"/>
          <p:nvPr/>
        </p:nvSpPr>
        <p:spPr>
          <a:xfrm>
            <a:off x="1702275" y="271806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2960775" y="271807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Checking effectiveness</a:t>
            </a:r>
          </a:p>
        </p:txBody>
      </p:sp>
      <p:sp>
        <p:nvSpPr>
          <p:cNvPr id="642" name="Google Shape;642;p34"/>
          <p:cNvSpPr txBox="1"/>
          <p:nvPr/>
        </p:nvSpPr>
        <p:spPr>
          <a:xfrm>
            <a:off x="1702275" y="341418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2960775" y="3414184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Build a complete app/web</a:t>
            </a: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>
            <a:cxnSpLocks/>
          </p:cNvCxnSpPr>
          <p:nvPr/>
        </p:nvCxnSpPr>
        <p:spPr>
          <a:xfrm>
            <a:off x="1337875" y="2276200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>
            <a:cxnSpLocks/>
          </p:cNvCxnSpPr>
          <p:nvPr/>
        </p:nvCxnSpPr>
        <p:spPr>
          <a:xfrm>
            <a:off x="1337875" y="2998763"/>
            <a:ext cx="32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>
            <a:cxnSpLocks/>
          </p:cNvCxnSpPr>
          <p:nvPr/>
        </p:nvCxnSpPr>
        <p:spPr>
          <a:xfrm>
            <a:off x="1337875" y="3721325"/>
            <a:ext cx="364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plt.</a:t>
            </a:r>
            <a:r>
              <a:rPr lang="en" dirty="0">
                <a:solidFill>
                  <a:schemeClr val="tx2"/>
                </a:solidFill>
              </a:rPr>
              <a:t>imshow(</a:t>
            </a:r>
            <a:r>
              <a:rPr lang="en" dirty="0">
                <a:solidFill>
                  <a:schemeClr val="accent2"/>
                </a:solidFill>
              </a:rPr>
              <a:t>‘resouces’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Languages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4" name="Google Shape;584;p33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All we use for this: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5" name="Google Shape;585;p33"/>
          <p:cNvSpPr txBox="1"/>
          <p:nvPr/>
        </p:nvSpPr>
        <p:spPr>
          <a:xfrm>
            <a:off x="2092749" y="1778991"/>
            <a:ext cx="2473273" cy="97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Python</a:t>
            </a:r>
            <a:endParaRPr sz="28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3"/>
          <p:cNvSpPr/>
          <p:nvPr/>
        </p:nvSpPr>
        <p:spPr>
          <a:xfrm>
            <a:off x="3568890" y="2107752"/>
            <a:ext cx="3065122" cy="3383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3"/>
          <p:cNvSpPr txBox="1"/>
          <p:nvPr/>
        </p:nvSpPr>
        <p:spPr>
          <a:xfrm>
            <a:off x="6682142" y="2021013"/>
            <a:ext cx="837774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100%</a:t>
            </a:r>
            <a:endParaRPr sz="2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92" name="Google Shape;592;p33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593" name="Google Shape;593;p33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33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606" name="Google Shape;606;p33"/>
            <p:cNvSpPr/>
            <p:nvPr/>
          </p:nvSpPr>
          <p:spPr>
            <a:xfrm>
              <a:off x="3833588" y="1420825"/>
              <a:ext cx="351750" cy="294875"/>
            </a:xfrm>
            <a:custGeom>
              <a:avLst/>
              <a:gdLst/>
              <a:ahLst/>
              <a:cxnLst/>
              <a:rect l="l" t="t" r="r" b="b"/>
              <a:pathLst>
                <a:path w="14070" h="11795" extrusionOk="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833588" y="1363950"/>
              <a:ext cx="351750" cy="56900"/>
            </a:xfrm>
            <a:custGeom>
              <a:avLst/>
              <a:gdLst/>
              <a:ahLst/>
              <a:cxnLst/>
              <a:rect l="l" t="t" r="r" b="b"/>
              <a:pathLst>
                <a:path w="14070" h="2276" extrusionOk="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876238" y="1468225"/>
              <a:ext cx="266450" cy="128975"/>
            </a:xfrm>
            <a:custGeom>
              <a:avLst/>
              <a:gdLst/>
              <a:ahLst/>
              <a:cxnLst/>
              <a:rect l="l" t="t" r="r" b="b"/>
              <a:pathLst>
                <a:path w="10658" h="5159" extrusionOk="0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981013" y="1504250"/>
              <a:ext cx="64475" cy="56925"/>
            </a:xfrm>
            <a:custGeom>
              <a:avLst/>
              <a:gdLst/>
              <a:ahLst/>
              <a:cxnLst/>
              <a:rect l="l" t="t" r="r" b="b"/>
              <a:pathLst>
                <a:path w="2579" h="2277" extrusionOk="0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37863" y="1639825"/>
              <a:ext cx="33700" cy="28825"/>
            </a:xfrm>
            <a:custGeom>
              <a:avLst/>
              <a:gdLst/>
              <a:ahLst/>
              <a:cxnLst/>
              <a:rect l="l" t="t" r="r" b="b"/>
              <a:pathLst>
                <a:path w="1348" h="1153" extrusionOk="0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032688" y="1385275"/>
              <a:ext cx="17075" cy="14375"/>
            </a:xfrm>
            <a:custGeom>
              <a:avLst/>
              <a:gdLst/>
              <a:ahLst/>
              <a:cxnLst/>
              <a:rect l="l" t="t" r="r" b="b"/>
              <a:pathLst>
                <a:path w="683" h="575" extrusionOk="0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061588" y="1385275"/>
              <a:ext cx="47425" cy="14250"/>
            </a:xfrm>
            <a:custGeom>
              <a:avLst/>
              <a:gdLst/>
              <a:ahLst/>
              <a:cxnLst/>
              <a:rect l="l" t="t" r="r" b="b"/>
              <a:pathLst>
                <a:path w="1897" h="570" extrusionOk="0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118963" y="1385275"/>
              <a:ext cx="47900" cy="14250"/>
            </a:xfrm>
            <a:custGeom>
              <a:avLst/>
              <a:gdLst/>
              <a:ahLst/>
              <a:cxnLst/>
              <a:rect l="l" t="t" r="r" b="b"/>
              <a:pathLst>
                <a:path w="1916" h="570" extrusionOk="0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826463" y="1356825"/>
              <a:ext cx="366475" cy="366450"/>
            </a:xfrm>
            <a:custGeom>
              <a:avLst/>
              <a:gdLst/>
              <a:ahLst/>
              <a:cxnLst/>
              <a:rect l="l" t="t" r="r" b="b"/>
              <a:pathLst>
                <a:path w="14659" h="14658" extrusionOk="0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869138" y="1461125"/>
              <a:ext cx="280650" cy="143175"/>
            </a:xfrm>
            <a:custGeom>
              <a:avLst/>
              <a:gdLst/>
              <a:ahLst/>
              <a:cxnLst/>
              <a:rect l="l" t="t" r="r" b="b"/>
              <a:pathLst>
                <a:path w="11226" h="5727" extrusionOk="0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867713" y="1632825"/>
              <a:ext cx="285100" cy="43050"/>
            </a:xfrm>
            <a:custGeom>
              <a:avLst/>
              <a:gdLst/>
              <a:ahLst/>
              <a:cxnLst/>
              <a:rect l="l" t="t" r="r" b="b"/>
              <a:pathLst>
                <a:path w="11404" h="1722" extrusionOk="0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973888" y="1496900"/>
              <a:ext cx="78725" cy="71550"/>
            </a:xfrm>
            <a:custGeom>
              <a:avLst/>
              <a:gdLst/>
              <a:ahLst/>
              <a:cxnLst/>
              <a:rect l="l" t="t" r="r" b="b"/>
              <a:pathLst>
                <a:path w="3149" h="2862" extrusionOk="0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3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619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33"/>
          <p:cNvSpPr txBox="1"/>
          <p:nvPr/>
        </p:nvSpPr>
        <p:spPr>
          <a:xfrm>
            <a:off x="2479763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EasyOCR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to recognize character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5" name="Google Shape;625;p33"/>
          <p:cNvSpPr txBox="1"/>
          <p:nvPr/>
        </p:nvSpPr>
        <p:spPr>
          <a:xfrm>
            <a:off x="470922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Fira Code"/>
                <a:ea typeface="Fira Code"/>
                <a:cs typeface="Fira Code"/>
                <a:sym typeface="Fira Code"/>
              </a:rPr>
              <a:t>Streamlit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to build a web app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6" name="Google Shape;626;p33"/>
          <p:cNvSpPr txBox="1"/>
          <p:nvPr/>
        </p:nvSpPr>
        <p:spPr>
          <a:xfrm>
            <a:off x="697297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Fira Code"/>
                <a:ea typeface="Fira Code"/>
                <a:cs typeface="Fira Code"/>
                <a:sym typeface="Fira Code"/>
              </a:rPr>
              <a:t>SQL server </a:t>
            </a: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to manage data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“””</a:t>
            </a:r>
            <a:r>
              <a:rPr lang="en" dirty="0"/>
              <a:t>Readme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263000" y="3509144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is designed to store and retrieve data in a structured and secure manner</a:t>
            </a:r>
            <a:r>
              <a:rPr lang="en" sz="1100" b="0" i="0" dirty="0">
                <a:solidFill>
                  <a:schemeClr val="accent6">
                    <a:lumMod val="95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endParaRPr sz="1100" dirty="0">
              <a:solidFill>
                <a:schemeClr val="accent6">
                  <a:lumMod val="9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2870500" y="254860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Streamlit</a:t>
            </a:r>
            <a:r>
              <a:rPr lang="en-US" sz="1100" dirty="0"/>
              <a:t> is a Python-based web application framework for visualizing data and analyzing results more efficiently and flexibly.</a:t>
            </a:r>
            <a:endParaRPr sz="1100"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2870500" y="224067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Streamlit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443975" y="156570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EasyOCR</a:t>
            </a:r>
            <a:r>
              <a:rPr lang="en-US" sz="1100" dirty="0"/>
              <a:t> is a free and open-source library used to recognize text from images. </a:t>
            </a:r>
            <a:r>
              <a:rPr lang="en-US" sz="1100" dirty="0" err="1"/>
              <a:t>EasyOCR</a:t>
            </a:r>
            <a:r>
              <a:rPr lang="en-US" sz="1100" dirty="0"/>
              <a:t> supports more than 70 languages, including Vietnamese.</a:t>
            </a:r>
            <a:endParaRPr sz="1100"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443975" y="125777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EasyOCR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263000" y="322360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server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697200" y="153910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123711" y="253311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550254" y="348207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590925" y="145537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017438" y="243828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443975" y="342120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84D47-E05B-23FE-D0E4-192DC2CAA33C}"/>
              </a:ext>
            </a:extLst>
          </p:cNvPr>
          <p:cNvSpPr txBox="1"/>
          <p:nvPr/>
        </p:nvSpPr>
        <p:spPr>
          <a:xfrm>
            <a:off x="1143250" y="3998450"/>
            <a:ext cx="120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“””</a:t>
            </a:r>
            <a:endParaRPr lang="vi-VN" sz="2800" dirty="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296537" y="1842418"/>
            <a:ext cx="7356143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B050"/>
                </a:solidFill>
              </a:rPr>
              <a:t>print</a:t>
            </a:r>
            <a:r>
              <a:rPr lang="en-US" sz="2800" dirty="0">
                <a:solidFill>
                  <a:schemeClr val="bg2"/>
                </a:solidFill>
              </a:rPr>
              <a:t>(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</a:t>
            </a:r>
            <a:r>
              <a:rPr lang="e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 for listening”</a:t>
            </a:r>
            <a:r>
              <a:rPr lang="en" sz="2800" dirty="0">
                <a:solidFill>
                  <a:schemeClr val="bg2"/>
                </a:solidFill>
              </a:rPr>
              <a:t>)</a:t>
            </a:r>
            <a:endParaRPr sz="2800" dirty="0">
              <a:solidFill>
                <a:schemeClr val="bg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About why we chose this topic?&gt;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" dirty="0">
                <a:solidFill>
                  <a:schemeClr val="bg1"/>
                </a:solidFill>
              </a:rPr>
              <a:t>ef </a:t>
            </a:r>
            <a:r>
              <a:rPr lang="en" dirty="0"/>
              <a:t>Purpose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1460450" y="2416948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2332550" y="2752549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About what we think and going to do?&gt;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2332550" y="241693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 </a:t>
            </a:r>
            <a:r>
              <a:rPr lang="en" dirty="0"/>
              <a:t>Idea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1460450" y="339698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2332550" y="3396971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def</a:t>
            </a:r>
            <a:r>
              <a:rPr lang="en" dirty="0"/>
              <a:t> Progress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Class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</a:rPr>
              <a:t>Table Of Contents</a:t>
            </a:r>
            <a:r>
              <a:rPr lang="en" dirty="0">
                <a:solidFill>
                  <a:schemeClr val="accent6"/>
                </a:solidFill>
              </a:rPr>
              <a:t>: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712325" y="100462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23901" y="244712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Purpose</a:t>
            </a:r>
            <a:r>
              <a:rPr lang="en" sz="4000" dirty="0">
                <a:solidFill>
                  <a:schemeClr val="accent6"/>
                </a:solidFill>
              </a:rPr>
              <a:t>()</a:t>
            </a:r>
            <a:r>
              <a:rPr lang="en" sz="4000" dirty="0">
                <a:solidFill>
                  <a:schemeClr val="accent1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2380425" y="1835624"/>
            <a:ext cx="0" cy="175095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Business cards are a common tool for exchanging contact information between individuals and businesses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Identifying characters on a business card makes it easier for people to store information effortlessly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27194" y="2620576"/>
            <a:ext cx="4704816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“””</a:t>
            </a:r>
            <a:r>
              <a:rPr lang="en" dirty="0">
                <a:solidFill>
                  <a:schemeClr val="accent2"/>
                </a:solidFill>
              </a:rPr>
              <a:t>Concepts &lt; /2 &gt;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078850" y="654235"/>
            <a:ext cx="457199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“””</a:t>
            </a:r>
            <a:r>
              <a:rPr lang="en" dirty="0"/>
              <a:t>Concepts &lt; /1 &gt;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785"/>
            <a:chOff x="1084825" y="3203163"/>
            <a:chExt cx="506100" cy="1366785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9EEC39E-7A5A-A663-0DAE-6E2FD0946F07}"/>
              </a:ext>
            </a:extLst>
          </p:cNvPr>
          <p:cNvSpPr txBox="1"/>
          <p:nvPr/>
        </p:nvSpPr>
        <p:spPr>
          <a:xfrm>
            <a:off x="1122598" y="2079509"/>
            <a:ext cx="98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“””</a:t>
            </a:r>
            <a:endParaRPr lang="vi-VN" sz="2800" dirty="0">
              <a:solidFill>
                <a:schemeClr val="tx2"/>
              </a:solidFill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54443-2331-95D7-33C8-E85A8C19633F}"/>
              </a:ext>
            </a:extLst>
          </p:cNvPr>
          <p:cNvSpPr txBox="1"/>
          <p:nvPr/>
        </p:nvSpPr>
        <p:spPr>
          <a:xfrm>
            <a:off x="1127366" y="3968325"/>
            <a:ext cx="133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“””</a:t>
            </a:r>
            <a:endParaRPr lang="vi-VN" sz="2800" dirty="0">
              <a:solidFill>
                <a:schemeClr val="tx2"/>
              </a:solidFill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712325" y="100462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23901" y="244712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Idea</a:t>
            </a:r>
            <a:r>
              <a:rPr lang="en" sz="4000" dirty="0">
                <a:solidFill>
                  <a:schemeClr val="accent6"/>
                </a:solidFill>
              </a:rPr>
              <a:t>()</a:t>
            </a:r>
            <a:r>
              <a:rPr lang="en" sz="4000" dirty="0">
                <a:solidFill>
                  <a:schemeClr val="accent1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2380425" y="1835624"/>
            <a:ext cx="0" cy="175095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</p:spTree>
    <p:extLst>
      <p:ext uri="{BB962C8B-B14F-4D97-AF65-F5344CB8AC3E}">
        <p14:creationId xmlns:p14="http://schemas.microsoft.com/office/powerpoint/2010/main" val="292949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plt.</a:t>
            </a:r>
            <a:r>
              <a:rPr lang="en" dirty="0">
                <a:solidFill>
                  <a:schemeClr val="tx2"/>
                </a:solidFill>
              </a:rPr>
              <a:t>imshow(</a:t>
            </a:r>
            <a:r>
              <a:rPr lang="en" dirty="0">
                <a:solidFill>
                  <a:schemeClr val="accent2"/>
                </a:solidFill>
              </a:rPr>
              <a:t>‘idea’</a:t>
            </a:r>
            <a:r>
              <a:rPr lang="en" dirty="0">
                <a:solidFill>
                  <a:schemeClr val="tx2"/>
                </a:solidFill>
              </a:rPr>
              <a:t>)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887" name="Google Shape;887;p45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888" name="Google Shape;888;p45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889" name="Google Shape;889;p45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  <p:grpSp>
        <p:nvGrpSpPr>
          <p:cNvPr id="890" name="Google Shape;890;p45"/>
          <p:cNvGrpSpPr/>
          <p:nvPr/>
        </p:nvGrpSpPr>
        <p:grpSpPr>
          <a:xfrm>
            <a:off x="4299686" y="1531640"/>
            <a:ext cx="4052518" cy="2060409"/>
            <a:chOff x="4329899" y="1362969"/>
            <a:chExt cx="4456744" cy="2265929"/>
          </a:xfrm>
        </p:grpSpPr>
        <p:sp>
          <p:nvSpPr>
            <p:cNvPr id="891" name="Google Shape;891;p45"/>
            <p:cNvSpPr/>
            <p:nvPr/>
          </p:nvSpPr>
          <p:spPr>
            <a:xfrm>
              <a:off x="808273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808273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808273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8130258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8130258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8177651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8177651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817765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8225185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8225185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8225185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8225185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8225185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832112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832112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8321126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832112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832112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836915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836915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836915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817765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130258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808273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7892744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789274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7940153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7940153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7940153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7987672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7987672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7987672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798767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803520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803520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803520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803520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>
              <a:off x="803520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5"/>
            <p:cNvSpPr/>
            <p:nvPr/>
          </p:nvSpPr>
          <p:spPr>
            <a:xfrm>
              <a:off x="8652803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5"/>
            <p:cNvSpPr/>
            <p:nvPr/>
          </p:nvSpPr>
          <p:spPr>
            <a:xfrm>
              <a:off x="8462824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5"/>
            <p:cNvSpPr/>
            <p:nvPr/>
          </p:nvSpPr>
          <p:spPr>
            <a:xfrm>
              <a:off x="8462824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>
              <a:off x="8510342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>
              <a:off x="8415165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>
              <a:off x="832023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>
              <a:off x="8082739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8225185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8225185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8177651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817765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813025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813025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605269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8557751" y="345312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8557751" y="340558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8510342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8225185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8272719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8272719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827271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8272719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8272719" y="316808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8272719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8272719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8225185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822518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8225185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817765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817765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8177651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817765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8130258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8130258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813025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813025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8082739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8082739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8082739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803520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803520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798767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798767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7940153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7940153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7940153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789274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7892744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7892744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7845226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784522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784522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784522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699013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699013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699013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694259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6942596" y="312067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694259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6895062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689506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6657689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6657689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6657689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6657689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6657689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6657689" y="269307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6657689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6657689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65768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665768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6657689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6657689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65768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6657689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657689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6657689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670508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70508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70508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70508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70508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670508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670508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670508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70508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6705082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705082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705082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6705082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675261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675261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5"/>
            <p:cNvSpPr/>
            <p:nvPr/>
          </p:nvSpPr>
          <p:spPr>
            <a:xfrm>
              <a:off x="675261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5"/>
            <p:cNvSpPr/>
            <p:nvPr/>
          </p:nvSpPr>
          <p:spPr>
            <a:xfrm>
              <a:off x="675261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675261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752616" y="269307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675261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675261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6752616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6752616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752616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6752616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6800150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680015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6800150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80015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684766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684766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6847668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6847668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5"/>
            <p:cNvSpPr/>
            <p:nvPr/>
          </p:nvSpPr>
          <p:spPr>
            <a:xfrm>
              <a:off x="68475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6800150" y="278800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6800150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6800150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800150" y="2930574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680015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6800150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5"/>
            <p:cNvSpPr/>
            <p:nvPr/>
          </p:nvSpPr>
          <p:spPr>
            <a:xfrm>
              <a:off x="6752616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>
              <a:off x="675261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>
              <a:off x="6705082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>
              <a:off x="6705082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>
              <a:off x="6705082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>
              <a:off x="6705082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5"/>
            <p:cNvSpPr/>
            <p:nvPr/>
          </p:nvSpPr>
          <p:spPr>
            <a:xfrm>
              <a:off x="6657689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5"/>
            <p:cNvSpPr/>
            <p:nvPr/>
          </p:nvSpPr>
          <p:spPr>
            <a:xfrm>
              <a:off x="642005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5"/>
            <p:cNvSpPr/>
            <p:nvPr/>
          </p:nvSpPr>
          <p:spPr>
            <a:xfrm>
              <a:off x="642005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5"/>
            <p:cNvSpPr/>
            <p:nvPr/>
          </p:nvSpPr>
          <p:spPr>
            <a:xfrm>
              <a:off x="642005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>
              <a:off x="642005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>
              <a:off x="642005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>
              <a:off x="642005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>
              <a:off x="6420050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>
              <a:off x="6230071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6230071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6230071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6277605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5"/>
            <p:cNvSpPr/>
            <p:nvPr/>
          </p:nvSpPr>
          <p:spPr>
            <a:xfrm>
              <a:off x="627760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>
              <a:off x="627760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6277605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6277605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32499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324998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324998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632499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5"/>
            <p:cNvSpPr/>
            <p:nvPr/>
          </p:nvSpPr>
          <p:spPr>
            <a:xfrm>
              <a:off x="6324998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5"/>
            <p:cNvSpPr/>
            <p:nvPr/>
          </p:nvSpPr>
          <p:spPr>
            <a:xfrm>
              <a:off x="6324998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5"/>
            <p:cNvSpPr/>
            <p:nvPr/>
          </p:nvSpPr>
          <p:spPr>
            <a:xfrm>
              <a:off x="6324998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5"/>
            <p:cNvSpPr/>
            <p:nvPr/>
          </p:nvSpPr>
          <p:spPr>
            <a:xfrm>
              <a:off x="637253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5"/>
            <p:cNvSpPr/>
            <p:nvPr/>
          </p:nvSpPr>
          <p:spPr>
            <a:xfrm>
              <a:off x="637253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5"/>
            <p:cNvSpPr/>
            <p:nvPr/>
          </p:nvSpPr>
          <p:spPr>
            <a:xfrm>
              <a:off x="637253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5"/>
            <p:cNvSpPr/>
            <p:nvPr/>
          </p:nvSpPr>
          <p:spPr>
            <a:xfrm>
              <a:off x="6372532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5"/>
            <p:cNvSpPr/>
            <p:nvPr/>
          </p:nvSpPr>
          <p:spPr>
            <a:xfrm>
              <a:off x="637253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5"/>
            <p:cNvSpPr/>
            <p:nvPr/>
          </p:nvSpPr>
          <p:spPr>
            <a:xfrm>
              <a:off x="637253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637253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637253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6420050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6467584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6467584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6467584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6467584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6467584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6467584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6467584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6515103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6515103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6515103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651510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6515103" y="259802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6515103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6515103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6515103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656263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6562636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6562636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6562636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6562636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6562636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656263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656263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656263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6562636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6610155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6610155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>
              <a:off x="6610155" y="312067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>
              <a:off x="6610155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>
              <a:off x="6610155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>
              <a:off x="6610155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6610155" y="2930574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661015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661015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6610077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>
              <a:off x="6610155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>
              <a:off x="661015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>
              <a:off x="6610155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>
              <a:off x="6610155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>
              <a:off x="6610155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>
              <a:off x="661015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>
              <a:off x="6562636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>
              <a:off x="6515103" y="2503096"/>
              <a:ext cx="38804" cy="33191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>
              <a:off x="6467584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>
              <a:off x="6990130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>
              <a:off x="6990130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>
              <a:off x="6990130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>
              <a:off x="6942596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>
              <a:off x="6942596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>
              <a:off x="6942596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>
              <a:off x="6942596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>
              <a:off x="6942596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6895062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>
              <a:off x="6895062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>
              <a:off x="689506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6895062" y="259802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6895062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6847668" y="3073036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6847668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6847668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847668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684766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>
              <a:off x="6847668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>
              <a:off x="684766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684766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6800150" y="312067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>
              <a:off x="6800150" y="3073036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680015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>
              <a:off x="680015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>
              <a:off x="6752616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>
              <a:off x="6752616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>
              <a:off x="6752616" y="316808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>
              <a:off x="6752616" y="312067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>
              <a:off x="675261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>
              <a:off x="6705082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670508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>
              <a:off x="670508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6657689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>
              <a:off x="6657689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>
              <a:off x="6657689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6610155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6610155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661015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610155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6562636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6562636" y="316808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6562636" y="312067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6562636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6562636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656263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6562636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656263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6515103" y="3073036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6515103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651510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5"/>
            <p:cNvSpPr/>
            <p:nvPr/>
          </p:nvSpPr>
          <p:spPr>
            <a:xfrm>
              <a:off x="651510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5"/>
            <p:cNvSpPr/>
            <p:nvPr/>
          </p:nvSpPr>
          <p:spPr>
            <a:xfrm>
              <a:off x="651502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5"/>
            <p:cNvSpPr/>
            <p:nvPr/>
          </p:nvSpPr>
          <p:spPr>
            <a:xfrm>
              <a:off x="651510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5"/>
            <p:cNvSpPr/>
            <p:nvPr/>
          </p:nvSpPr>
          <p:spPr>
            <a:xfrm>
              <a:off x="6467491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6467584" y="274047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5"/>
            <p:cNvSpPr/>
            <p:nvPr/>
          </p:nvSpPr>
          <p:spPr>
            <a:xfrm>
              <a:off x="6467584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5"/>
            <p:cNvSpPr/>
            <p:nvPr/>
          </p:nvSpPr>
          <p:spPr>
            <a:xfrm>
              <a:off x="6420050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5"/>
            <p:cNvSpPr/>
            <p:nvPr/>
          </p:nvSpPr>
          <p:spPr>
            <a:xfrm>
              <a:off x="642005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5"/>
            <p:cNvSpPr/>
            <p:nvPr/>
          </p:nvSpPr>
          <p:spPr>
            <a:xfrm>
              <a:off x="642005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5"/>
            <p:cNvSpPr/>
            <p:nvPr/>
          </p:nvSpPr>
          <p:spPr>
            <a:xfrm>
              <a:off x="6372532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5"/>
            <p:cNvSpPr/>
            <p:nvPr/>
          </p:nvSpPr>
          <p:spPr>
            <a:xfrm>
              <a:off x="637253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5"/>
            <p:cNvSpPr/>
            <p:nvPr/>
          </p:nvSpPr>
          <p:spPr>
            <a:xfrm>
              <a:off x="637253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5"/>
            <p:cNvSpPr/>
            <p:nvPr/>
          </p:nvSpPr>
          <p:spPr>
            <a:xfrm>
              <a:off x="6324998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5"/>
            <p:cNvSpPr/>
            <p:nvPr/>
          </p:nvSpPr>
          <p:spPr>
            <a:xfrm>
              <a:off x="6324998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5"/>
            <p:cNvSpPr/>
            <p:nvPr/>
          </p:nvSpPr>
          <p:spPr>
            <a:xfrm>
              <a:off x="6324998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5"/>
            <p:cNvSpPr/>
            <p:nvPr/>
          </p:nvSpPr>
          <p:spPr>
            <a:xfrm>
              <a:off x="632499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5"/>
            <p:cNvSpPr/>
            <p:nvPr/>
          </p:nvSpPr>
          <p:spPr>
            <a:xfrm>
              <a:off x="6277605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6277605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6277605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627760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6230071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6230071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230071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23007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182552" y="264554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182552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182552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618255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618255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680015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6135018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08762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89506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689506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689506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6895062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689506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5"/>
            <p:cNvSpPr/>
            <p:nvPr/>
          </p:nvSpPr>
          <p:spPr>
            <a:xfrm>
              <a:off x="689506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5"/>
            <p:cNvSpPr/>
            <p:nvPr/>
          </p:nvSpPr>
          <p:spPr>
            <a:xfrm>
              <a:off x="689506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6657689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5"/>
            <p:cNvSpPr/>
            <p:nvPr/>
          </p:nvSpPr>
          <p:spPr>
            <a:xfrm>
              <a:off x="6657689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5"/>
            <p:cNvSpPr/>
            <p:nvPr/>
          </p:nvSpPr>
          <p:spPr>
            <a:xfrm>
              <a:off x="6467584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5"/>
            <p:cNvSpPr/>
            <p:nvPr/>
          </p:nvSpPr>
          <p:spPr>
            <a:xfrm>
              <a:off x="651510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5"/>
            <p:cNvSpPr/>
            <p:nvPr/>
          </p:nvSpPr>
          <p:spPr>
            <a:xfrm>
              <a:off x="651510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5"/>
            <p:cNvSpPr/>
            <p:nvPr/>
          </p:nvSpPr>
          <p:spPr>
            <a:xfrm>
              <a:off x="656263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5"/>
            <p:cNvSpPr/>
            <p:nvPr/>
          </p:nvSpPr>
          <p:spPr>
            <a:xfrm>
              <a:off x="6610155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5"/>
            <p:cNvSpPr/>
            <p:nvPr/>
          </p:nvSpPr>
          <p:spPr>
            <a:xfrm>
              <a:off x="661015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5"/>
            <p:cNvSpPr/>
            <p:nvPr/>
          </p:nvSpPr>
          <p:spPr>
            <a:xfrm>
              <a:off x="6657689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5"/>
            <p:cNvSpPr/>
            <p:nvPr/>
          </p:nvSpPr>
          <p:spPr>
            <a:xfrm>
              <a:off x="6657689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5"/>
            <p:cNvSpPr/>
            <p:nvPr/>
          </p:nvSpPr>
          <p:spPr>
            <a:xfrm>
              <a:off x="670508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5"/>
            <p:cNvSpPr/>
            <p:nvPr/>
          </p:nvSpPr>
          <p:spPr>
            <a:xfrm>
              <a:off x="670508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>
              <a:off x="670508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>
              <a:off x="670508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675261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>
              <a:off x="675261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5"/>
            <p:cNvSpPr/>
            <p:nvPr/>
          </p:nvSpPr>
          <p:spPr>
            <a:xfrm>
              <a:off x="675261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675261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675261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675261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680015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680015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6800150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680015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680015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680015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680015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684766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684766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684766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684766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84766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684766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684766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684766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689506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694259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694259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694259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6942596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694259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94259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94259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694259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6942596" y="1695519"/>
              <a:ext cx="38881" cy="33207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689506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684766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684766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680015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680015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680015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680015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675261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675261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675261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675261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675261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6752616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670508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670508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670508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70508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670508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670508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70508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670508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657689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6657689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6657689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665768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665768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665768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665768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665768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665768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661015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6610155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6610155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6610155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661015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6610155" y="1695519"/>
              <a:ext cx="38772" cy="33207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6610155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661015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6610155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661015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656263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656263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656263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656263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656263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656263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656263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656263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656263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6562636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6562636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651510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651510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6515103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651510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6515103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651510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651510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651510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5"/>
            <p:cNvSpPr/>
            <p:nvPr/>
          </p:nvSpPr>
          <p:spPr>
            <a:xfrm>
              <a:off x="651510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5"/>
            <p:cNvSpPr/>
            <p:nvPr/>
          </p:nvSpPr>
          <p:spPr>
            <a:xfrm>
              <a:off x="6467584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6467584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6467584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646758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6467584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642005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642005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642005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642005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642005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6372532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637253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637253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637253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637253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637253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637253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6324998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6324998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6324998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6324998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6324998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6324998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6324998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627760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627760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627760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627760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5"/>
            <p:cNvSpPr/>
            <p:nvPr/>
          </p:nvSpPr>
          <p:spPr>
            <a:xfrm>
              <a:off x="623007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6135018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608762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608762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604009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604009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604009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604009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604009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604009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599257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599257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599257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599257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599257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599257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599257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5945039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594503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594503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594503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594503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5945039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594503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594503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589752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589752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5897520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5"/>
            <p:cNvSpPr/>
            <p:nvPr/>
          </p:nvSpPr>
          <p:spPr>
            <a:xfrm>
              <a:off x="5897520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5"/>
            <p:cNvSpPr/>
            <p:nvPr/>
          </p:nvSpPr>
          <p:spPr>
            <a:xfrm>
              <a:off x="5897520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5897520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589752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5897520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585011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585011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585011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585011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585011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585011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585011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585011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580259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580259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580259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580259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580259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580259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580259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580259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5802593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5755059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5755059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5755059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5755059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5755059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5755059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5755059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5755059" y="1458021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5755059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5755059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570754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570754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570754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570754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570754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5707541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5707541" y="1505414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5707541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5707541" y="141048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5707541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566013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566013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566013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5660131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5660131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566013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5660131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5"/>
            <p:cNvSpPr/>
            <p:nvPr/>
          </p:nvSpPr>
          <p:spPr>
            <a:xfrm>
              <a:off x="5660131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5"/>
            <p:cNvSpPr/>
            <p:nvPr/>
          </p:nvSpPr>
          <p:spPr>
            <a:xfrm>
              <a:off x="5660131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5"/>
            <p:cNvSpPr/>
            <p:nvPr/>
          </p:nvSpPr>
          <p:spPr>
            <a:xfrm>
              <a:off x="5612613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5612613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5612613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5612613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556495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5564954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5564954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551742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551742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5897520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5897520" y="2930574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5897520" y="2883056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5850111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5849986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585011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585011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5850111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5850111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580259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5802593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580259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580259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580259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580259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5755059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5755059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5755059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5755059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5755059" y="2977983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5755059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5755059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5755059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5707541" y="3263140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5707541" y="321560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5707541" y="3168088"/>
              <a:ext cx="38788" cy="33347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5707541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5707541" y="3073036"/>
              <a:ext cx="38913" cy="33347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5707541" y="302550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5707541" y="2977983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5707541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5707541" y="288305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5707541" y="283552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5707541" y="278800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5660131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5660131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5660131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5660131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5660007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5660007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5660007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5660131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5660131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5660007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5660007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5660007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5660007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5660007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5612613" y="340558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5612613" y="3358068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5612613" y="3310658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5612613" y="3263140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5612613" y="321560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5612473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5612613" y="312067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5612473" y="3073036"/>
              <a:ext cx="39053" cy="33347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5612613" y="302550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5612613" y="2977983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5612613" y="2930574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5612613" y="288305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5612613" y="2835522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5612520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5612520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5612613" y="269307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5612613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5564954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5564954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5564954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5564954" y="3310658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5564954" y="326314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5564954" y="321560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5564954" y="3168088"/>
              <a:ext cx="38804" cy="33347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5564954" y="312067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5564954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5564954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564954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564954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556495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5564954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5564954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5564954" y="2740470"/>
              <a:ext cx="38928" cy="33363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5564954" y="2693076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556495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556495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556495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5517421" y="359556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5517421" y="345312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5"/>
            <p:cNvSpPr/>
            <p:nvPr/>
          </p:nvSpPr>
          <p:spPr>
            <a:xfrm>
              <a:off x="5517421" y="340558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5517421" y="3358068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5517421" y="3310658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5"/>
            <p:cNvSpPr/>
            <p:nvPr/>
          </p:nvSpPr>
          <p:spPr>
            <a:xfrm>
              <a:off x="5517421" y="3263140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5"/>
            <p:cNvSpPr/>
            <p:nvPr/>
          </p:nvSpPr>
          <p:spPr>
            <a:xfrm>
              <a:off x="5517421" y="321560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517421" y="3168088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5517421" y="3120679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5517421" y="3073036"/>
              <a:ext cx="38928" cy="33347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5517421" y="302550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517421" y="2977983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517421" y="2930574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517421" y="288305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5517421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5517421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517421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51742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551742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551742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551742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551742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51742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51742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551742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5517421" y="1362969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470027" y="359556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470027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5470027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5470027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5470027" y="340558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5470027" y="3358068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5470027" y="331065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5470027" y="302550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5470027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5470027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5470027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5469933" y="2835522"/>
              <a:ext cx="38897" cy="33269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5469933" y="2788004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5469933" y="2740470"/>
              <a:ext cx="38897" cy="33331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547002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547002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5470027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547002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547002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547002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547002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547002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547002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47002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547002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547002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547002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5470027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5422493" y="3548172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5422493" y="3500638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5422493" y="3453120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5422493" y="2977983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5422493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5422493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5422493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5422415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5422415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5422493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542249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542249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542249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542249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542249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542249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542249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542249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542249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5422493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542249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5422493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5422493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5422493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542249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5422493" y="1362969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5374975" y="2930574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5374975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5374975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5374975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5374975" y="274047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5374975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5374975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5374975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5374975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5374975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537497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5374975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5374975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5374975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5374975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5374975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5374975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5374975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5327441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532744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5327441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327441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32744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32744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32744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32744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32744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532744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32744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32744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32744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532744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532744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532744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327441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5327441" y="141048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5280047" y="269307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280047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280047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5280047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5280047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5280047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280047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280047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5280047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5280047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5280047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528004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528004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528004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280047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5280047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5232513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5232513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5232513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5232513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5232513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5232513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5232513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5232513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5232513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5232513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5232513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5232513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5232513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5232513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5232513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5232513" y="141048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5184995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5184995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518499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518499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518499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518499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518499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518499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518499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518499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518499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518499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518499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518499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518499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518499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5184995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5184995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5137461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5137461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5137461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5137461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5137461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513746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513746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5137461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513746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5137461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5137461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5137461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513746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5137461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513746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513746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5089943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5089943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5089943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5089943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5089943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5089943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5089943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5089943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508994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508994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508994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508994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508994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5089943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508994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508994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508994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508994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5089943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504253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504253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504253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504253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504253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504253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504253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504253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504253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504253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504253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504253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504253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504253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504253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504253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504253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504253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4995015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4995015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4995015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4995015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4995015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4995015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499501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499501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499501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499501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499501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499501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499501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499501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4995015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4995015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4995015" y="145802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4947481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947481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4947481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4947481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4947481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4947481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4947481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4947481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4947481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4947481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4947481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4947481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4947481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4947481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4947481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4947481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4947481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4947481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4899963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4899963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4899963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4899963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4899963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4899963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4899963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4899963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4899963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4899963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4899963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4899963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4899963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4899963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4899963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4852429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4852429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4852429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4852429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4852429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852429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4852429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4852429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485242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485242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485242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485242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485242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4852429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4852429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4805035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4805035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4805035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4805035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4805035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4805035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4805035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4805035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4805035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475750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475750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4757502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475750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475750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475750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475750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4709983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4709983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709983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709983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709983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709983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662449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662449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662449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66244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61493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614931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61493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61493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456739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456739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456739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456739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451987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451987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451987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451987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447234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447234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447234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447234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4424951" y="188549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4424951" y="1837965"/>
              <a:ext cx="38881" cy="33238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4424951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4424951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4424951" y="1695519"/>
              <a:ext cx="38881" cy="33222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4377417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4377417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4377417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4377417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437741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4377417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432989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432989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432989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432989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6942596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694259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6990130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6990130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703764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6990130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7370089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5"/>
            <p:cNvSpPr/>
            <p:nvPr/>
          </p:nvSpPr>
          <p:spPr>
            <a:xfrm>
              <a:off x="7370089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5"/>
            <p:cNvSpPr/>
            <p:nvPr/>
          </p:nvSpPr>
          <p:spPr>
            <a:xfrm>
              <a:off x="7370089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5"/>
            <p:cNvSpPr/>
            <p:nvPr/>
          </p:nvSpPr>
          <p:spPr>
            <a:xfrm>
              <a:off x="7370089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5"/>
            <p:cNvSpPr/>
            <p:nvPr/>
          </p:nvSpPr>
          <p:spPr>
            <a:xfrm>
              <a:off x="7370089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5"/>
            <p:cNvSpPr/>
            <p:nvPr/>
          </p:nvSpPr>
          <p:spPr>
            <a:xfrm>
              <a:off x="7370089" y="1885499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5"/>
            <p:cNvSpPr/>
            <p:nvPr/>
          </p:nvSpPr>
          <p:spPr>
            <a:xfrm>
              <a:off x="7370089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5"/>
            <p:cNvSpPr/>
            <p:nvPr/>
          </p:nvSpPr>
          <p:spPr>
            <a:xfrm>
              <a:off x="7370089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5"/>
            <p:cNvSpPr/>
            <p:nvPr/>
          </p:nvSpPr>
          <p:spPr>
            <a:xfrm>
              <a:off x="7370089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5"/>
            <p:cNvSpPr/>
            <p:nvPr/>
          </p:nvSpPr>
          <p:spPr>
            <a:xfrm>
              <a:off x="7370089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5"/>
            <p:cNvSpPr/>
            <p:nvPr/>
          </p:nvSpPr>
          <p:spPr>
            <a:xfrm>
              <a:off x="7370089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5"/>
            <p:cNvSpPr/>
            <p:nvPr/>
          </p:nvSpPr>
          <p:spPr>
            <a:xfrm>
              <a:off x="7370089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5"/>
            <p:cNvSpPr/>
            <p:nvPr/>
          </p:nvSpPr>
          <p:spPr>
            <a:xfrm>
              <a:off x="7370089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5"/>
            <p:cNvSpPr/>
            <p:nvPr/>
          </p:nvSpPr>
          <p:spPr>
            <a:xfrm>
              <a:off x="7370089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5"/>
            <p:cNvSpPr/>
            <p:nvPr/>
          </p:nvSpPr>
          <p:spPr>
            <a:xfrm>
              <a:off x="7132576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5"/>
            <p:cNvSpPr/>
            <p:nvPr/>
          </p:nvSpPr>
          <p:spPr>
            <a:xfrm>
              <a:off x="7132576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5"/>
            <p:cNvSpPr/>
            <p:nvPr/>
          </p:nvSpPr>
          <p:spPr>
            <a:xfrm>
              <a:off x="7132576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5"/>
            <p:cNvSpPr/>
            <p:nvPr/>
          </p:nvSpPr>
          <p:spPr>
            <a:xfrm>
              <a:off x="7132576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5"/>
            <p:cNvSpPr/>
            <p:nvPr/>
          </p:nvSpPr>
          <p:spPr>
            <a:xfrm>
              <a:off x="7132576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5"/>
            <p:cNvSpPr/>
            <p:nvPr/>
          </p:nvSpPr>
          <p:spPr>
            <a:xfrm>
              <a:off x="7132576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5"/>
            <p:cNvSpPr/>
            <p:nvPr/>
          </p:nvSpPr>
          <p:spPr>
            <a:xfrm>
              <a:off x="7132576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5"/>
            <p:cNvSpPr/>
            <p:nvPr/>
          </p:nvSpPr>
          <p:spPr>
            <a:xfrm>
              <a:off x="7132576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5"/>
            <p:cNvSpPr/>
            <p:nvPr/>
          </p:nvSpPr>
          <p:spPr>
            <a:xfrm>
              <a:off x="7132576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5"/>
            <p:cNvSpPr/>
            <p:nvPr/>
          </p:nvSpPr>
          <p:spPr>
            <a:xfrm>
              <a:off x="7132576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5"/>
            <p:cNvSpPr/>
            <p:nvPr/>
          </p:nvSpPr>
          <p:spPr>
            <a:xfrm>
              <a:off x="713257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5"/>
            <p:cNvSpPr/>
            <p:nvPr/>
          </p:nvSpPr>
          <p:spPr>
            <a:xfrm>
              <a:off x="713257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5"/>
            <p:cNvSpPr/>
            <p:nvPr/>
          </p:nvSpPr>
          <p:spPr>
            <a:xfrm>
              <a:off x="689506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5"/>
            <p:cNvSpPr/>
            <p:nvPr/>
          </p:nvSpPr>
          <p:spPr>
            <a:xfrm>
              <a:off x="689506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5"/>
            <p:cNvSpPr/>
            <p:nvPr/>
          </p:nvSpPr>
          <p:spPr>
            <a:xfrm>
              <a:off x="6895062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5"/>
            <p:cNvSpPr/>
            <p:nvPr/>
          </p:nvSpPr>
          <p:spPr>
            <a:xfrm>
              <a:off x="689506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5"/>
            <p:cNvSpPr/>
            <p:nvPr/>
          </p:nvSpPr>
          <p:spPr>
            <a:xfrm>
              <a:off x="6942596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5"/>
            <p:cNvSpPr/>
            <p:nvPr/>
          </p:nvSpPr>
          <p:spPr>
            <a:xfrm>
              <a:off x="694259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5"/>
            <p:cNvSpPr/>
            <p:nvPr/>
          </p:nvSpPr>
          <p:spPr>
            <a:xfrm>
              <a:off x="6990130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5"/>
            <p:cNvSpPr/>
            <p:nvPr/>
          </p:nvSpPr>
          <p:spPr>
            <a:xfrm>
              <a:off x="6990130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5"/>
            <p:cNvSpPr/>
            <p:nvPr/>
          </p:nvSpPr>
          <p:spPr>
            <a:xfrm>
              <a:off x="6990130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5"/>
            <p:cNvSpPr/>
            <p:nvPr/>
          </p:nvSpPr>
          <p:spPr>
            <a:xfrm>
              <a:off x="6990130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5"/>
            <p:cNvSpPr/>
            <p:nvPr/>
          </p:nvSpPr>
          <p:spPr>
            <a:xfrm>
              <a:off x="6990130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5"/>
            <p:cNvSpPr/>
            <p:nvPr/>
          </p:nvSpPr>
          <p:spPr>
            <a:xfrm>
              <a:off x="6990130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5"/>
            <p:cNvSpPr/>
            <p:nvPr/>
          </p:nvSpPr>
          <p:spPr>
            <a:xfrm>
              <a:off x="6990130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5"/>
            <p:cNvSpPr/>
            <p:nvPr/>
          </p:nvSpPr>
          <p:spPr>
            <a:xfrm>
              <a:off x="6990130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5"/>
            <p:cNvSpPr/>
            <p:nvPr/>
          </p:nvSpPr>
          <p:spPr>
            <a:xfrm>
              <a:off x="6990130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5"/>
            <p:cNvSpPr/>
            <p:nvPr/>
          </p:nvSpPr>
          <p:spPr>
            <a:xfrm>
              <a:off x="699013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5"/>
            <p:cNvSpPr/>
            <p:nvPr/>
          </p:nvSpPr>
          <p:spPr>
            <a:xfrm>
              <a:off x="699013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5"/>
            <p:cNvSpPr/>
            <p:nvPr/>
          </p:nvSpPr>
          <p:spPr>
            <a:xfrm>
              <a:off x="6990130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5"/>
            <p:cNvSpPr/>
            <p:nvPr/>
          </p:nvSpPr>
          <p:spPr>
            <a:xfrm>
              <a:off x="703764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5"/>
            <p:cNvSpPr/>
            <p:nvPr/>
          </p:nvSpPr>
          <p:spPr>
            <a:xfrm>
              <a:off x="703764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5"/>
            <p:cNvSpPr/>
            <p:nvPr/>
          </p:nvSpPr>
          <p:spPr>
            <a:xfrm>
              <a:off x="703764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5"/>
            <p:cNvSpPr/>
            <p:nvPr/>
          </p:nvSpPr>
          <p:spPr>
            <a:xfrm>
              <a:off x="703764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5"/>
            <p:cNvSpPr/>
            <p:nvPr/>
          </p:nvSpPr>
          <p:spPr>
            <a:xfrm>
              <a:off x="703764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5"/>
            <p:cNvSpPr/>
            <p:nvPr/>
          </p:nvSpPr>
          <p:spPr>
            <a:xfrm>
              <a:off x="703764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5"/>
            <p:cNvSpPr/>
            <p:nvPr/>
          </p:nvSpPr>
          <p:spPr>
            <a:xfrm>
              <a:off x="703764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5"/>
            <p:cNvSpPr/>
            <p:nvPr/>
          </p:nvSpPr>
          <p:spPr>
            <a:xfrm>
              <a:off x="703764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5"/>
            <p:cNvSpPr/>
            <p:nvPr/>
          </p:nvSpPr>
          <p:spPr>
            <a:xfrm>
              <a:off x="703764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5"/>
            <p:cNvSpPr/>
            <p:nvPr/>
          </p:nvSpPr>
          <p:spPr>
            <a:xfrm>
              <a:off x="703764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703764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5"/>
            <p:cNvSpPr/>
            <p:nvPr/>
          </p:nvSpPr>
          <p:spPr>
            <a:xfrm>
              <a:off x="703764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5"/>
            <p:cNvSpPr/>
            <p:nvPr/>
          </p:nvSpPr>
          <p:spPr>
            <a:xfrm>
              <a:off x="708518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5"/>
            <p:cNvSpPr/>
            <p:nvPr/>
          </p:nvSpPr>
          <p:spPr>
            <a:xfrm>
              <a:off x="708518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5"/>
            <p:cNvSpPr/>
            <p:nvPr/>
          </p:nvSpPr>
          <p:spPr>
            <a:xfrm>
              <a:off x="708518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5"/>
            <p:cNvSpPr/>
            <p:nvPr/>
          </p:nvSpPr>
          <p:spPr>
            <a:xfrm>
              <a:off x="708518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708518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708518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708518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5"/>
            <p:cNvSpPr/>
            <p:nvPr/>
          </p:nvSpPr>
          <p:spPr>
            <a:xfrm>
              <a:off x="708518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5"/>
            <p:cNvSpPr/>
            <p:nvPr/>
          </p:nvSpPr>
          <p:spPr>
            <a:xfrm>
              <a:off x="708518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5"/>
            <p:cNvSpPr/>
            <p:nvPr/>
          </p:nvSpPr>
          <p:spPr>
            <a:xfrm>
              <a:off x="708518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5"/>
            <p:cNvSpPr/>
            <p:nvPr/>
          </p:nvSpPr>
          <p:spPr>
            <a:xfrm>
              <a:off x="708518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5"/>
            <p:cNvSpPr/>
            <p:nvPr/>
          </p:nvSpPr>
          <p:spPr>
            <a:xfrm>
              <a:off x="708518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5"/>
            <p:cNvSpPr/>
            <p:nvPr/>
          </p:nvSpPr>
          <p:spPr>
            <a:xfrm>
              <a:off x="713257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5"/>
            <p:cNvSpPr/>
            <p:nvPr/>
          </p:nvSpPr>
          <p:spPr>
            <a:xfrm>
              <a:off x="713257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7180110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7180110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7180110" y="174291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7180110" y="1790446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5"/>
            <p:cNvSpPr/>
            <p:nvPr/>
          </p:nvSpPr>
          <p:spPr>
            <a:xfrm>
              <a:off x="7180110" y="183798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5"/>
            <p:cNvSpPr/>
            <p:nvPr/>
          </p:nvSpPr>
          <p:spPr>
            <a:xfrm>
              <a:off x="7180110" y="1885499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5"/>
            <p:cNvSpPr/>
            <p:nvPr/>
          </p:nvSpPr>
          <p:spPr>
            <a:xfrm>
              <a:off x="7180110" y="1932892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5"/>
            <p:cNvSpPr/>
            <p:nvPr/>
          </p:nvSpPr>
          <p:spPr>
            <a:xfrm>
              <a:off x="7180110" y="1980426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5"/>
            <p:cNvSpPr/>
            <p:nvPr/>
          </p:nvSpPr>
          <p:spPr>
            <a:xfrm>
              <a:off x="7180110" y="2027960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5"/>
            <p:cNvSpPr/>
            <p:nvPr/>
          </p:nvSpPr>
          <p:spPr>
            <a:xfrm>
              <a:off x="7180110" y="2075478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5"/>
            <p:cNvSpPr/>
            <p:nvPr/>
          </p:nvSpPr>
          <p:spPr>
            <a:xfrm>
              <a:off x="7180110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5"/>
            <p:cNvSpPr/>
            <p:nvPr/>
          </p:nvSpPr>
          <p:spPr>
            <a:xfrm>
              <a:off x="7180110" y="2170531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5"/>
            <p:cNvSpPr/>
            <p:nvPr/>
          </p:nvSpPr>
          <p:spPr>
            <a:xfrm>
              <a:off x="7180110" y="2218065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5"/>
            <p:cNvSpPr/>
            <p:nvPr/>
          </p:nvSpPr>
          <p:spPr>
            <a:xfrm>
              <a:off x="7180110" y="2265583"/>
              <a:ext cx="38913" cy="33238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5"/>
            <p:cNvSpPr/>
            <p:nvPr/>
          </p:nvSpPr>
          <p:spPr>
            <a:xfrm>
              <a:off x="722762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5"/>
            <p:cNvSpPr/>
            <p:nvPr/>
          </p:nvSpPr>
          <p:spPr>
            <a:xfrm>
              <a:off x="722762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5"/>
            <p:cNvSpPr/>
            <p:nvPr/>
          </p:nvSpPr>
          <p:spPr>
            <a:xfrm>
              <a:off x="722762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5"/>
            <p:cNvSpPr/>
            <p:nvPr/>
          </p:nvSpPr>
          <p:spPr>
            <a:xfrm>
              <a:off x="722762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5"/>
            <p:cNvSpPr/>
            <p:nvPr/>
          </p:nvSpPr>
          <p:spPr>
            <a:xfrm>
              <a:off x="722762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5"/>
            <p:cNvSpPr/>
            <p:nvPr/>
          </p:nvSpPr>
          <p:spPr>
            <a:xfrm>
              <a:off x="7227628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5"/>
            <p:cNvSpPr/>
            <p:nvPr/>
          </p:nvSpPr>
          <p:spPr>
            <a:xfrm>
              <a:off x="722762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5"/>
            <p:cNvSpPr/>
            <p:nvPr/>
          </p:nvSpPr>
          <p:spPr>
            <a:xfrm>
              <a:off x="722762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5"/>
            <p:cNvSpPr/>
            <p:nvPr/>
          </p:nvSpPr>
          <p:spPr>
            <a:xfrm>
              <a:off x="722762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5"/>
            <p:cNvSpPr/>
            <p:nvPr/>
          </p:nvSpPr>
          <p:spPr>
            <a:xfrm>
              <a:off x="722762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5"/>
            <p:cNvSpPr/>
            <p:nvPr/>
          </p:nvSpPr>
          <p:spPr>
            <a:xfrm>
              <a:off x="7227628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722762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722762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722762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722762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5"/>
            <p:cNvSpPr/>
            <p:nvPr/>
          </p:nvSpPr>
          <p:spPr>
            <a:xfrm>
              <a:off x="7275162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5"/>
            <p:cNvSpPr/>
            <p:nvPr/>
          </p:nvSpPr>
          <p:spPr>
            <a:xfrm>
              <a:off x="727516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5"/>
            <p:cNvSpPr/>
            <p:nvPr/>
          </p:nvSpPr>
          <p:spPr>
            <a:xfrm>
              <a:off x="727516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5"/>
            <p:cNvSpPr/>
            <p:nvPr/>
          </p:nvSpPr>
          <p:spPr>
            <a:xfrm>
              <a:off x="727516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5"/>
            <p:cNvSpPr/>
            <p:nvPr/>
          </p:nvSpPr>
          <p:spPr>
            <a:xfrm>
              <a:off x="7275162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5"/>
            <p:cNvSpPr/>
            <p:nvPr/>
          </p:nvSpPr>
          <p:spPr>
            <a:xfrm>
              <a:off x="727516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5"/>
            <p:cNvSpPr/>
            <p:nvPr/>
          </p:nvSpPr>
          <p:spPr>
            <a:xfrm>
              <a:off x="727516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5"/>
            <p:cNvSpPr/>
            <p:nvPr/>
          </p:nvSpPr>
          <p:spPr>
            <a:xfrm>
              <a:off x="727516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5"/>
            <p:cNvSpPr/>
            <p:nvPr/>
          </p:nvSpPr>
          <p:spPr>
            <a:xfrm>
              <a:off x="727516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5"/>
            <p:cNvSpPr/>
            <p:nvPr/>
          </p:nvSpPr>
          <p:spPr>
            <a:xfrm>
              <a:off x="727516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5"/>
            <p:cNvSpPr/>
            <p:nvPr/>
          </p:nvSpPr>
          <p:spPr>
            <a:xfrm>
              <a:off x="727516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5"/>
            <p:cNvSpPr/>
            <p:nvPr/>
          </p:nvSpPr>
          <p:spPr>
            <a:xfrm>
              <a:off x="727516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5"/>
            <p:cNvSpPr/>
            <p:nvPr/>
          </p:nvSpPr>
          <p:spPr>
            <a:xfrm>
              <a:off x="727516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5"/>
            <p:cNvSpPr/>
            <p:nvPr/>
          </p:nvSpPr>
          <p:spPr>
            <a:xfrm>
              <a:off x="727516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5"/>
            <p:cNvSpPr/>
            <p:nvPr/>
          </p:nvSpPr>
          <p:spPr>
            <a:xfrm>
              <a:off x="7322680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5"/>
            <p:cNvSpPr/>
            <p:nvPr/>
          </p:nvSpPr>
          <p:spPr>
            <a:xfrm>
              <a:off x="7322680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5"/>
            <p:cNvSpPr/>
            <p:nvPr/>
          </p:nvSpPr>
          <p:spPr>
            <a:xfrm>
              <a:off x="7322680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5"/>
            <p:cNvSpPr/>
            <p:nvPr/>
          </p:nvSpPr>
          <p:spPr>
            <a:xfrm>
              <a:off x="7322680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5"/>
            <p:cNvSpPr/>
            <p:nvPr/>
          </p:nvSpPr>
          <p:spPr>
            <a:xfrm>
              <a:off x="7322680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5"/>
            <p:cNvSpPr/>
            <p:nvPr/>
          </p:nvSpPr>
          <p:spPr>
            <a:xfrm>
              <a:off x="7322680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5"/>
            <p:cNvSpPr/>
            <p:nvPr/>
          </p:nvSpPr>
          <p:spPr>
            <a:xfrm>
              <a:off x="7322680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5"/>
            <p:cNvSpPr/>
            <p:nvPr/>
          </p:nvSpPr>
          <p:spPr>
            <a:xfrm>
              <a:off x="7322680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5"/>
            <p:cNvSpPr/>
            <p:nvPr/>
          </p:nvSpPr>
          <p:spPr>
            <a:xfrm>
              <a:off x="7322680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5"/>
            <p:cNvSpPr/>
            <p:nvPr/>
          </p:nvSpPr>
          <p:spPr>
            <a:xfrm>
              <a:off x="7322680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5"/>
            <p:cNvSpPr/>
            <p:nvPr/>
          </p:nvSpPr>
          <p:spPr>
            <a:xfrm>
              <a:off x="7322680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5"/>
            <p:cNvSpPr/>
            <p:nvPr/>
          </p:nvSpPr>
          <p:spPr>
            <a:xfrm>
              <a:off x="7322680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5"/>
            <p:cNvSpPr/>
            <p:nvPr/>
          </p:nvSpPr>
          <p:spPr>
            <a:xfrm>
              <a:off x="7322680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5"/>
            <p:cNvSpPr/>
            <p:nvPr/>
          </p:nvSpPr>
          <p:spPr>
            <a:xfrm>
              <a:off x="7322680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5"/>
            <p:cNvSpPr/>
            <p:nvPr/>
          </p:nvSpPr>
          <p:spPr>
            <a:xfrm>
              <a:off x="7370089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5"/>
            <p:cNvSpPr/>
            <p:nvPr/>
          </p:nvSpPr>
          <p:spPr>
            <a:xfrm>
              <a:off x="7370089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5"/>
            <p:cNvSpPr/>
            <p:nvPr/>
          </p:nvSpPr>
          <p:spPr>
            <a:xfrm>
              <a:off x="741760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5"/>
            <p:cNvSpPr/>
            <p:nvPr/>
          </p:nvSpPr>
          <p:spPr>
            <a:xfrm>
              <a:off x="741760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7417608" y="169551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5"/>
            <p:cNvSpPr/>
            <p:nvPr/>
          </p:nvSpPr>
          <p:spPr>
            <a:xfrm>
              <a:off x="741760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5"/>
            <p:cNvSpPr/>
            <p:nvPr/>
          </p:nvSpPr>
          <p:spPr>
            <a:xfrm>
              <a:off x="741760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5"/>
            <p:cNvSpPr/>
            <p:nvPr/>
          </p:nvSpPr>
          <p:spPr>
            <a:xfrm>
              <a:off x="741760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5"/>
            <p:cNvSpPr/>
            <p:nvPr/>
          </p:nvSpPr>
          <p:spPr>
            <a:xfrm>
              <a:off x="7417608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5"/>
            <p:cNvSpPr/>
            <p:nvPr/>
          </p:nvSpPr>
          <p:spPr>
            <a:xfrm>
              <a:off x="741760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5"/>
            <p:cNvSpPr/>
            <p:nvPr/>
          </p:nvSpPr>
          <p:spPr>
            <a:xfrm>
              <a:off x="7417608" y="198042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5"/>
            <p:cNvSpPr/>
            <p:nvPr/>
          </p:nvSpPr>
          <p:spPr>
            <a:xfrm>
              <a:off x="741760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5"/>
            <p:cNvSpPr/>
            <p:nvPr/>
          </p:nvSpPr>
          <p:spPr>
            <a:xfrm>
              <a:off x="741760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5"/>
            <p:cNvSpPr/>
            <p:nvPr/>
          </p:nvSpPr>
          <p:spPr>
            <a:xfrm>
              <a:off x="7417608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5"/>
            <p:cNvSpPr/>
            <p:nvPr/>
          </p:nvSpPr>
          <p:spPr>
            <a:xfrm>
              <a:off x="7417608" y="2170531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5"/>
            <p:cNvSpPr/>
            <p:nvPr/>
          </p:nvSpPr>
          <p:spPr>
            <a:xfrm>
              <a:off x="741760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5"/>
            <p:cNvSpPr/>
            <p:nvPr/>
          </p:nvSpPr>
          <p:spPr>
            <a:xfrm>
              <a:off x="7417608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5"/>
            <p:cNvSpPr/>
            <p:nvPr/>
          </p:nvSpPr>
          <p:spPr>
            <a:xfrm>
              <a:off x="741760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5"/>
            <p:cNvSpPr/>
            <p:nvPr/>
          </p:nvSpPr>
          <p:spPr>
            <a:xfrm>
              <a:off x="741760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5"/>
            <p:cNvSpPr/>
            <p:nvPr/>
          </p:nvSpPr>
          <p:spPr>
            <a:xfrm>
              <a:off x="7417608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5"/>
            <p:cNvSpPr/>
            <p:nvPr/>
          </p:nvSpPr>
          <p:spPr>
            <a:xfrm>
              <a:off x="7465142" y="155293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5"/>
            <p:cNvSpPr/>
            <p:nvPr/>
          </p:nvSpPr>
          <p:spPr>
            <a:xfrm>
              <a:off x="746514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5"/>
            <p:cNvSpPr/>
            <p:nvPr/>
          </p:nvSpPr>
          <p:spPr>
            <a:xfrm>
              <a:off x="746514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5"/>
            <p:cNvSpPr/>
            <p:nvPr/>
          </p:nvSpPr>
          <p:spPr>
            <a:xfrm>
              <a:off x="7465142" y="169551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746514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746514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7465142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7465142" y="1885499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7465142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7465142" y="198042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746514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7465142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7465142" y="212301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7465142" y="2170531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7465142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7465142" y="226558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746514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746514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5"/>
            <p:cNvSpPr/>
            <p:nvPr/>
          </p:nvSpPr>
          <p:spPr>
            <a:xfrm>
              <a:off x="7512660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5"/>
            <p:cNvSpPr/>
            <p:nvPr/>
          </p:nvSpPr>
          <p:spPr>
            <a:xfrm>
              <a:off x="7512660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7512660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7512660" y="1695519"/>
              <a:ext cx="38897" cy="33207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7512660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7512660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7512660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7512660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7512660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7512660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7512660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7512660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7512660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7512660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7512660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7512660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5"/>
            <p:cNvSpPr/>
            <p:nvPr/>
          </p:nvSpPr>
          <p:spPr>
            <a:xfrm>
              <a:off x="7512660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5"/>
            <p:cNvSpPr/>
            <p:nvPr/>
          </p:nvSpPr>
          <p:spPr>
            <a:xfrm>
              <a:off x="7560194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5"/>
            <p:cNvSpPr/>
            <p:nvPr/>
          </p:nvSpPr>
          <p:spPr>
            <a:xfrm>
              <a:off x="7560194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5"/>
            <p:cNvSpPr/>
            <p:nvPr/>
          </p:nvSpPr>
          <p:spPr>
            <a:xfrm>
              <a:off x="7560194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5"/>
            <p:cNvSpPr/>
            <p:nvPr/>
          </p:nvSpPr>
          <p:spPr>
            <a:xfrm>
              <a:off x="7560194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5"/>
            <p:cNvSpPr/>
            <p:nvPr/>
          </p:nvSpPr>
          <p:spPr>
            <a:xfrm>
              <a:off x="7560194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5"/>
            <p:cNvSpPr/>
            <p:nvPr/>
          </p:nvSpPr>
          <p:spPr>
            <a:xfrm>
              <a:off x="7560194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5"/>
            <p:cNvSpPr/>
            <p:nvPr/>
          </p:nvSpPr>
          <p:spPr>
            <a:xfrm>
              <a:off x="7560194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5"/>
            <p:cNvSpPr/>
            <p:nvPr/>
          </p:nvSpPr>
          <p:spPr>
            <a:xfrm>
              <a:off x="7560194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5"/>
            <p:cNvSpPr/>
            <p:nvPr/>
          </p:nvSpPr>
          <p:spPr>
            <a:xfrm>
              <a:off x="7560194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5"/>
            <p:cNvSpPr/>
            <p:nvPr/>
          </p:nvSpPr>
          <p:spPr>
            <a:xfrm>
              <a:off x="7560194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5"/>
            <p:cNvSpPr/>
            <p:nvPr/>
          </p:nvSpPr>
          <p:spPr>
            <a:xfrm>
              <a:off x="7560194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5"/>
            <p:cNvSpPr/>
            <p:nvPr/>
          </p:nvSpPr>
          <p:spPr>
            <a:xfrm>
              <a:off x="7560194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5"/>
            <p:cNvSpPr/>
            <p:nvPr/>
          </p:nvSpPr>
          <p:spPr>
            <a:xfrm>
              <a:off x="7560194" y="2123012"/>
              <a:ext cx="39006" cy="33316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5"/>
            <p:cNvSpPr/>
            <p:nvPr/>
          </p:nvSpPr>
          <p:spPr>
            <a:xfrm>
              <a:off x="7560194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5"/>
            <p:cNvSpPr/>
            <p:nvPr/>
          </p:nvSpPr>
          <p:spPr>
            <a:xfrm>
              <a:off x="756019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5"/>
            <p:cNvSpPr/>
            <p:nvPr/>
          </p:nvSpPr>
          <p:spPr>
            <a:xfrm>
              <a:off x="7560194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5"/>
            <p:cNvSpPr/>
            <p:nvPr/>
          </p:nvSpPr>
          <p:spPr>
            <a:xfrm>
              <a:off x="756019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5"/>
            <p:cNvSpPr/>
            <p:nvPr/>
          </p:nvSpPr>
          <p:spPr>
            <a:xfrm>
              <a:off x="7560194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5"/>
            <p:cNvSpPr/>
            <p:nvPr/>
          </p:nvSpPr>
          <p:spPr>
            <a:xfrm>
              <a:off x="7607712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5"/>
            <p:cNvSpPr/>
            <p:nvPr/>
          </p:nvSpPr>
          <p:spPr>
            <a:xfrm>
              <a:off x="760771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5"/>
            <p:cNvSpPr/>
            <p:nvPr/>
          </p:nvSpPr>
          <p:spPr>
            <a:xfrm>
              <a:off x="760771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5"/>
            <p:cNvSpPr/>
            <p:nvPr/>
          </p:nvSpPr>
          <p:spPr>
            <a:xfrm>
              <a:off x="760771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5"/>
            <p:cNvSpPr/>
            <p:nvPr/>
          </p:nvSpPr>
          <p:spPr>
            <a:xfrm>
              <a:off x="760771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5"/>
            <p:cNvSpPr/>
            <p:nvPr/>
          </p:nvSpPr>
          <p:spPr>
            <a:xfrm>
              <a:off x="813025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5"/>
            <p:cNvSpPr/>
            <p:nvPr/>
          </p:nvSpPr>
          <p:spPr>
            <a:xfrm>
              <a:off x="813025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5"/>
            <p:cNvSpPr/>
            <p:nvPr/>
          </p:nvSpPr>
          <p:spPr>
            <a:xfrm>
              <a:off x="8177651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5"/>
            <p:cNvSpPr/>
            <p:nvPr/>
          </p:nvSpPr>
          <p:spPr>
            <a:xfrm>
              <a:off x="8177651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5"/>
            <p:cNvSpPr/>
            <p:nvPr/>
          </p:nvSpPr>
          <p:spPr>
            <a:xfrm>
              <a:off x="822518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5"/>
            <p:cNvSpPr/>
            <p:nvPr/>
          </p:nvSpPr>
          <p:spPr>
            <a:xfrm>
              <a:off x="822518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5"/>
            <p:cNvSpPr/>
            <p:nvPr/>
          </p:nvSpPr>
          <p:spPr>
            <a:xfrm>
              <a:off x="822518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5"/>
            <p:cNvSpPr/>
            <p:nvPr/>
          </p:nvSpPr>
          <p:spPr>
            <a:xfrm>
              <a:off x="827271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5"/>
            <p:cNvSpPr/>
            <p:nvPr/>
          </p:nvSpPr>
          <p:spPr>
            <a:xfrm>
              <a:off x="827271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8320237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8605269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8367771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8415165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8462824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855775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851034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8462824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8415165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8367771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8320237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8320237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827271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822518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8177651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8130258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7845226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784522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789274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789274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789274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789274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789274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789274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7892744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789274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789274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7940153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7940153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940153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7940153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7940153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7940153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7940153" y="1885499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5"/>
            <p:cNvSpPr/>
            <p:nvPr/>
          </p:nvSpPr>
          <p:spPr>
            <a:xfrm>
              <a:off x="7940153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5"/>
            <p:cNvSpPr/>
            <p:nvPr/>
          </p:nvSpPr>
          <p:spPr>
            <a:xfrm>
              <a:off x="7987672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5"/>
            <p:cNvSpPr/>
            <p:nvPr/>
          </p:nvSpPr>
          <p:spPr>
            <a:xfrm>
              <a:off x="7987672" y="164800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7987672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7987672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987672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7987672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7987672" y="1885499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7987672" y="1932892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803520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5"/>
            <p:cNvSpPr/>
            <p:nvPr/>
          </p:nvSpPr>
          <p:spPr>
            <a:xfrm>
              <a:off x="803520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03520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8082739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8082739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8082739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808273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5"/>
            <p:cNvSpPr/>
            <p:nvPr/>
          </p:nvSpPr>
          <p:spPr>
            <a:xfrm>
              <a:off x="803520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5"/>
            <p:cNvSpPr/>
            <p:nvPr/>
          </p:nvSpPr>
          <p:spPr>
            <a:xfrm>
              <a:off x="803520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803520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8035206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5"/>
            <p:cNvSpPr/>
            <p:nvPr/>
          </p:nvSpPr>
          <p:spPr>
            <a:xfrm>
              <a:off x="803520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5"/>
            <p:cNvSpPr/>
            <p:nvPr/>
          </p:nvSpPr>
          <p:spPr>
            <a:xfrm>
              <a:off x="803520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5"/>
            <p:cNvSpPr/>
            <p:nvPr/>
          </p:nvSpPr>
          <p:spPr>
            <a:xfrm>
              <a:off x="7987672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5"/>
            <p:cNvSpPr/>
            <p:nvPr/>
          </p:nvSpPr>
          <p:spPr>
            <a:xfrm>
              <a:off x="7940153" y="1980426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5"/>
            <p:cNvSpPr/>
            <p:nvPr/>
          </p:nvSpPr>
          <p:spPr>
            <a:xfrm>
              <a:off x="7940153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5"/>
            <p:cNvSpPr/>
            <p:nvPr/>
          </p:nvSpPr>
          <p:spPr>
            <a:xfrm>
              <a:off x="789274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5"/>
            <p:cNvSpPr/>
            <p:nvPr/>
          </p:nvSpPr>
          <p:spPr>
            <a:xfrm>
              <a:off x="760771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5"/>
            <p:cNvSpPr/>
            <p:nvPr/>
          </p:nvSpPr>
          <p:spPr>
            <a:xfrm>
              <a:off x="7607712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5"/>
            <p:cNvSpPr/>
            <p:nvPr/>
          </p:nvSpPr>
          <p:spPr>
            <a:xfrm>
              <a:off x="7607712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7607712" y="1885499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7607712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5"/>
            <p:cNvSpPr/>
            <p:nvPr/>
          </p:nvSpPr>
          <p:spPr>
            <a:xfrm>
              <a:off x="7607712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5"/>
            <p:cNvSpPr/>
            <p:nvPr/>
          </p:nvSpPr>
          <p:spPr>
            <a:xfrm>
              <a:off x="7607712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5"/>
            <p:cNvSpPr/>
            <p:nvPr/>
          </p:nvSpPr>
          <p:spPr>
            <a:xfrm>
              <a:off x="7607712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5"/>
            <p:cNvSpPr/>
            <p:nvPr/>
          </p:nvSpPr>
          <p:spPr>
            <a:xfrm>
              <a:off x="7607712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5"/>
            <p:cNvSpPr/>
            <p:nvPr/>
          </p:nvSpPr>
          <p:spPr>
            <a:xfrm>
              <a:off x="7607712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5"/>
            <p:cNvSpPr/>
            <p:nvPr/>
          </p:nvSpPr>
          <p:spPr>
            <a:xfrm>
              <a:off x="7607712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5"/>
            <p:cNvSpPr/>
            <p:nvPr/>
          </p:nvSpPr>
          <p:spPr>
            <a:xfrm>
              <a:off x="7607712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5"/>
            <p:cNvSpPr/>
            <p:nvPr/>
          </p:nvSpPr>
          <p:spPr>
            <a:xfrm>
              <a:off x="7607712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5"/>
            <p:cNvSpPr/>
            <p:nvPr/>
          </p:nvSpPr>
          <p:spPr>
            <a:xfrm>
              <a:off x="7607712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5"/>
            <p:cNvSpPr/>
            <p:nvPr/>
          </p:nvSpPr>
          <p:spPr>
            <a:xfrm>
              <a:off x="7607712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5"/>
            <p:cNvSpPr/>
            <p:nvPr/>
          </p:nvSpPr>
          <p:spPr>
            <a:xfrm>
              <a:off x="7655246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5"/>
            <p:cNvSpPr/>
            <p:nvPr/>
          </p:nvSpPr>
          <p:spPr>
            <a:xfrm>
              <a:off x="7655246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5"/>
            <p:cNvSpPr/>
            <p:nvPr/>
          </p:nvSpPr>
          <p:spPr>
            <a:xfrm>
              <a:off x="7655246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7655246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7655246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5"/>
            <p:cNvSpPr/>
            <p:nvPr/>
          </p:nvSpPr>
          <p:spPr>
            <a:xfrm>
              <a:off x="7655246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5"/>
            <p:cNvSpPr/>
            <p:nvPr/>
          </p:nvSpPr>
          <p:spPr>
            <a:xfrm>
              <a:off x="7655246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5"/>
            <p:cNvSpPr/>
            <p:nvPr/>
          </p:nvSpPr>
          <p:spPr>
            <a:xfrm>
              <a:off x="7655246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5"/>
            <p:cNvSpPr/>
            <p:nvPr/>
          </p:nvSpPr>
          <p:spPr>
            <a:xfrm>
              <a:off x="7655246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5"/>
            <p:cNvSpPr/>
            <p:nvPr/>
          </p:nvSpPr>
          <p:spPr>
            <a:xfrm>
              <a:off x="7655246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5"/>
            <p:cNvSpPr/>
            <p:nvPr/>
          </p:nvSpPr>
          <p:spPr>
            <a:xfrm>
              <a:off x="7655246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7655246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7655246" y="2075478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7655246" y="212301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7655246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7655246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5"/>
            <p:cNvSpPr/>
            <p:nvPr/>
          </p:nvSpPr>
          <p:spPr>
            <a:xfrm>
              <a:off x="7655246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5"/>
            <p:cNvSpPr/>
            <p:nvPr/>
          </p:nvSpPr>
          <p:spPr>
            <a:xfrm>
              <a:off x="7655246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5"/>
            <p:cNvSpPr/>
            <p:nvPr/>
          </p:nvSpPr>
          <p:spPr>
            <a:xfrm>
              <a:off x="7655246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5"/>
            <p:cNvSpPr/>
            <p:nvPr/>
          </p:nvSpPr>
          <p:spPr>
            <a:xfrm>
              <a:off x="7655246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7655246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7702764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7702764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5"/>
            <p:cNvSpPr/>
            <p:nvPr/>
          </p:nvSpPr>
          <p:spPr>
            <a:xfrm>
              <a:off x="7702764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5"/>
            <p:cNvSpPr/>
            <p:nvPr/>
          </p:nvSpPr>
          <p:spPr>
            <a:xfrm>
              <a:off x="7702764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7702764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5"/>
            <p:cNvSpPr/>
            <p:nvPr/>
          </p:nvSpPr>
          <p:spPr>
            <a:xfrm>
              <a:off x="7702764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5"/>
            <p:cNvSpPr/>
            <p:nvPr/>
          </p:nvSpPr>
          <p:spPr>
            <a:xfrm>
              <a:off x="7702764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5"/>
            <p:cNvSpPr/>
            <p:nvPr/>
          </p:nvSpPr>
          <p:spPr>
            <a:xfrm>
              <a:off x="7702764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5"/>
            <p:cNvSpPr/>
            <p:nvPr/>
          </p:nvSpPr>
          <p:spPr>
            <a:xfrm>
              <a:off x="7702764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7702764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5"/>
            <p:cNvSpPr/>
            <p:nvPr/>
          </p:nvSpPr>
          <p:spPr>
            <a:xfrm>
              <a:off x="770276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5"/>
            <p:cNvSpPr/>
            <p:nvPr/>
          </p:nvSpPr>
          <p:spPr>
            <a:xfrm>
              <a:off x="7702764" y="2123012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5"/>
            <p:cNvSpPr/>
            <p:nvPr/>
          </p:nvSpPr>
          <p:spPr>
            <a:xfrm>
              <a:off x="770276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5"/>
            <p:cNvSpPr/>
            <p:nvPr/>
          </p:nvSpPr>
          <p:spPr>
            <a:xfrm>
              <a:off x="770276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5"/>
            <p:cNvSpPr/>
            <p:nvPr/>
          </p:nvSpPr>
          <p:spPr>
            <a:xfrm>
              <a:off x="7702764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5"/>
            <p:cNvSpPr/>
            <p:nvPr/>
          </p:nvSpPr>
          <p:spPr>
            <a:xfrm>
              <a:off x="7702764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5"/>
            <p:cNvSpPr/>
            <p:nvPr/>
          </p:nvSpPr>
          <p:spPr>
            <a:xfrm>
              <a:off x="7702764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775029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5"/>
            <p:cNvSpPr/>
            <p:nvPr/>
          </p:nvSpPr>
          <p:spPr>
            <a:xfrm>
              <a:off x="775029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5"/>
            <p:cNvSpPr/>
            <p:nvPr/>
          </p:nvSpPr>
          <p:spPr>
            <a:xfrm>
              <a:off x="7750298" y="1695519"/>
              <a:ext cx="38757" cy="33207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5"/>
            <p:cNvSpPr/>
            <p:nvPr/>
          </p:nvSpPr>
          <p:spPr>
            <a:xfrm>
              <a:off x="775029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5"/>
            <p:cNvSpPr/>
            <p:nvPr/>
          </p:nvSpPr>
          <p:spPr>
            <a:xfrm>
              <a:off x="775029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>
              <a:off x="7750298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775029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775029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5"/>
            <p:cNvSpPr/>
            <p:nvPr/>
          </p:nvSpPr>
          <p:spPr>
            <a:xfrm>
              <a:off x="7750298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5"/>
            <p:cNvSpPr/>
            <p:nvPr/>
          </p:nvSpPr>
          <p:spPr>
            <a:xfrm>
              <a:off x="7750298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5"/>
            <p:cNvSpPr/>
            <p:nvPr/>
          </p:nvSpPr>
          <p:spPr>
            <a:xfrm>
              <a:off x="7750298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>
              <a:off x="775029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5"/>
            <p:cNvSpPr/>
            <p:nvPr/>
          </p:nvSpPr>
          <p:spPr>
            <a:xfrm>
              <a:off x="775029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5"/>
            <p:cNvSpPr/>
            <p:nvPr/>
          </p:nvSpPr>
          <p:spPr>
            <a:xfrm>
              <a:off x="7750174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5"/>
            <p:cNvSpPr/>
            <p:nvPr/>
          </p:nvSpPr>
          <p:spPr>
            <a:xfrm>
              <a:off x="775029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>
              <a:off x="7750174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5"/>
            <p:cNvSpPr/>
            <p:nvPr/>
          </p:nvSpPr>
          <p:spPr>
            <a:xfrm>
              <a:off x="779783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5"/>
            <p:cNvSpPr/>
            <p:nvPr/>
          </p:nvSpPr>
          <p:spPr>
            <a:xfrm>
              <a:off x="7797832" y="1648001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5"/>
            <p:cNvSpPr/>
            <p:nvPr/>
          </p:nvSpPr>
          <p:spPr>
            <a:xfrm>
              <a:off x="7797832" y="169551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>
              <a:off x="7797832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5"/>
            <p:cNvSpPr/>
            <p:nvPr/>
          </p:nvSpPr>
          <p:spPr>
            <a:xfrm>
              <a:off x="7797832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5"/>
            <p:cNvSpPr/>
            <p:nvPr/>
          </p:nvSpPr>
          <p:spPr>
            <a:xfrm>
              <a:off x="7797832" y="1837965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5"/>
            <p:cNvSpPr/>
            <p:nvPr/>
          </p:nvSpPr>
          <p:spPr>
            <a:xfrm>
              <a:off x="7797832" y="1885499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>
              <a:off x="7797832" y="1932892"/>
              <a:ext cx="38788" cy="33363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5"/>
            <p:cNvSpPr/>
            <p:nvPr/>
          </p:nvSpPr>
          <p:spPr>
            <a:xfrm>
              <a:off x="7797832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5"/>
            <p:cNvSpPr/>
            <p:nvPr/>
          </p:nvSpPr>
          <p:spPr>
            <a:xfrm>
              <a:off x="7845226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5"/>
            <p:cNvSpPr/>
            <p:nvPr/>
          </p:nvSpPr>
          <p:spPr>
            <a:xfrm>
              <a:off x="7845226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5"/>
            <p:cNvSpPr/>
            <p:nvPr/>
          </p:nvSpPr>
          <p:spPr>
            <a:xfrm>
              <a:off x="7845226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5"/>
            <p:cNvSpPr/>
            <p:nvPr/>
          </p:nvSpPr>
          <p:spPr>
            <a:xfrm>
              <a:off x="7845226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5"/>
            <p:cNvSpPr/>
            <p:nvPr/>
          </p:nvSpPr>
          <p:spPr>
            <a:xfrm>
              <a:off x="7845226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5"/>
            <p:cNvSpPr/>
            <p:nvPr/>
          </p:nvSpPr>
          <p:spPr>
            <a:xfrm>
              <a:off x="7845226" y="183798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5"/>
            <p:cNvSpPr/>
            <p:nvPr/>
          </p:nvSpPr>
          <p:spPr>
            <a:xfrm>
              <a:off x="7845226" y="1885499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5"/>
            <p:cNvSpPr/>
            <p:nvPr/>
          </p:nvSpPr>
          <p:spPr>
            <a:xfrm>
              <a:off x="7845226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5"/>
            <p:cNvSpPr/>
            <p:nvPr/>
          </p:nvSpPr>
          <p:spPr>
            <a:xfrm>
              <a:off x="7845226" y="1980426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5"/>
            <p:cNvSpPr/>
            <p:nvPr/>
          </p:nvSpPr>
          <p:spPr>
            <a:xfrm>
              <a:off x="784522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5"/>
            <p:cNvSpPr/>
            <p:nvPr/>
          </p:nvSpPr>
          <p:spPr>
            <a:xfrm>
              <a:off x="7797832" y="202796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5"/>
            <p:cNvSpPr/>
            <p:nvPr/>
          </p:nvSpPr>
          <p:spPr>
            <a:xfrm>
              <a:off x="7797832" y="2075478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5"/>
            <p:cNvSpPr/>
            <p:nvPr/>
          </p:nvSpPr>
          <p:spPr>
            <a:xfrm>
              <a:off x="7797832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5"/>
            <p:cNvSpPr/>
            <p:nvPr/>
          </p:nvSpPr>
          <p:spPr>
            <a:xfrm>
              <a:off x="7797832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5"/>
            <p:cNvSpPr/>
            <p:nvPr/>
          </p:nvSpPr>
          <p:spPr>
            <a:xfrm>
              <a:off x="779769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5"/>
            <p:cNvSpPr/>
            <p:nvPr/>
          </p:nvSpPr>
          <p:spPr>
            <a:xfrm>
              <a:off x="7797832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5"/>
            <p:cNvSpPr/>
            <p:nvPr/>
          </p:nvSpPr>
          <p:spPr>
            <a:xfrm>
              <a:off x="7797692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5"/>
            <p:cNvSpPr/>
            <p:nvPr/>
          </p:nvSpPr>
          <p:spPr>
            <a:xfrm>
              <a:off x="7797832" y="2218065"/>
              <a:ext cx="38757" cy="33222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5"/>
            <p:cNvSpPr/>
            <p:nvPr/>
          </p:nvSpPr>
          <p:spPr>
            <a:xfrm>
              <a:off x="775029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5"/>
            <p:cNvSpPr/>
            <p:nvPr/>
          </p:nvSpPr>
          <p:spPr>
            <a:xfrm>
              <a:off x="770276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5"/>
            <p:cNvSpPr/>
            <p:nvPr/>
          </p:nvSpPr>
          <p:spPr>
            <a:xfrm>
              <a:off x="7655246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5"/>
            <p:cNvSpPr/>
            <p:nvPr/>
          </p:nvSpPr>
          <p:spPr>
            <a:xfrm>
              <a:off x="7607712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5"/>
            <p:cNvSpPr/>
            <p:nvPr/>
          </p:nvSpPr>
          <p:spPr>
            <a:xfrm>
              <a:off x="7560194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5"/>
            <p:cNvSpPr/>
            <p:nvPr/>
          </p:nvSpPr>
          <p:spPr>
            <a:xfrm>
              <a:off x="7512660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5"/>
            <p:cNvSpPr/>
            <p:nvPr/>
          </p:nvSpPr>
          <p:spPr>
            <a:xfrm>
              <a:off x="7940153" y="283552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5"/>
            <p:cNvSpPr/>
            <p:nvPr/>
          </p:nvSpPr>
          <p:spPr>
            <a:xfrm>
              <a:off x="7940153" y="2788004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5"/>
            <p:cNvSpPr/>
            <p:nvPr/>
          </p:nvSpPr>
          <p:spPr>
            <a:xfrm>
              <a:off x="7987672" y="269307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5"/>
            <p:cNvSpPr/>
            <p:nvPr/>
          </p:nvSpPr>
          <p:spPr>
            <a:xfrm>
              <a:off x="7987672" y="2645542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5"/>
            <p:cNvSpPr/>
            <p:nvPr/>
          </p:nvSpPr>
          <p:spPr>
            <a:xfrm>
              <a:off x="7892744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5"/>
            <p:cNvSpPr/>
            <p:nvPr/>
          </p:nvSpPr>
          <p:spPr>
            <a:xfrm>
              <a:off x="7892744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5"/>
            <p:cNvSpPr/>
            <p:nvPr/>
          </p:nvSpPr>
          <p:spPr>
            <a:xfrm>
              <a:off x="7845226" y="283552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5"/>
            <p:cNvSpPr/>
            <p:nvPr/>
          </p:nvSpPr>
          <p:spPr>
            <a:xfrm>
              <a:off x="7845226" y="278800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5"/>
            <p:cNvSpPr/>
            <p:nvPr/>
          </p:nvSpPr>
          <p:spPr>
            <a:xfrm>
              <a:off x="7845226" y="274047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5"/>
            <p:cNvSpPr/>
            <p:nvPr/>
          </p:nvSpPr>
          <p:spPr>
            <a:xfrm>
              <a:off x="7797739" y="2835522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5"/>
            <p:cNvSpPr/>
            <p:nvPr/>
          </p:nvSpPr>
          <p:spPr>
            <a:xfrm>
              <a:off x="7797739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5"/>
            <p:cNvSpPr/>
            <p:nvPr/>
          </p:nvSpPr>
          <p:spPr>
            <a:xfrm>
              <a:off x="7940153" y="2930574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5"/>
            <p:cNvSpPr/>
            <p:nvPr/>
          </p:nvSpPr>
          <p:spPr>
            <a:xfrm>
              <a:off x="7892744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5"/>
            <p:cNvSpPr/>
            <p:nvPr/>
          </p:nvSpPr>
          <p:spPr>
            <a:xfrm>
              <a:off x="7845226" y="2930574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5"/>
            <p:cNvSpPr/>
            <p:nvPr/>
          </p:nvSpPr>
          <p:spPr>
            <a:xfrm>
              <a:off x="7797692" y="2930574"/>
              <a:ext cx="38897" cy="33238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5"/>
            <p:cNvSpPr/>
            <p:nvPr/>
          </p:nvSpPr>
          <p:spPr>
            <a:xfrm>
              <a:off x="7750298" y="2930574"/>
              <a:ext cx="38757" cy="33238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5"/>
            <p:cNvSpPr/>
            <p:nvPr/>
          </p:nvSpPr>
          <p:spPr>
            <a:xfrm>
              <a:off x="7750298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5"/>
            <p:cNvSpPr/>
            <p:nvPr/>
          </p:nvSpPr>
          <p:spPr>
            <a:xfrm>
              <a:off x="7702764" y="288305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5"/>
            <p:cNvSpPr/>
            <p:nvPr/>
          </p:nvSpPr>
          <p:spPr>
            <a:xfrm>
              <a:off x="7702686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5"/>
            <p:cNvSpPr/>
            <p:nvPr/>
          </p:nvSpPr>
          <p:spPr>
            <a:xfrm>
              <a:off x="7655153" y="2835522"/>
              <a:ext cx="38881" cy="33269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5"/>
            <p:cNvSpPr/>
            <p:nvPr/>
          </p:nvSpPr>
          <p:spPr>
            <a:xfrm>
              <a:off x="7655153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5"/>
            <p:cNvSpPr/>
            <p:nvPr/>
          </p:nvSpPr>
          <p:spPr>
            <a:xfrm>
              <a:off x="7607634" y="2788004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5"/>
            <p:cNvSpPr/>
            <p:nvPr/>
          </p:nvSpPr>
          <p:spPr>
            <a:xfrm>
              <a:off x="7607634" y="2740470"/>
              <a:ext cx="38881" cy="33363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5"/>
            <p:cNvSpPr/>
            <p:nvPr/>
          </p:nvSpPr>
          <p:spPr>
            <a:xfrm>
              <a:off x="7702686" y="2740470"/>
              <a:ext cx="38881" cy="33331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5"/>
            <p:cNvSpPr/>
            <p:nvPr/>
          </p:nvSpPr>
          <p:spPr>
            <a:xfrm>
              <a:off x="7655246" y="269307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5"/>
            <p:cNvSpPr/>
            <p:nvPr/>
          </p:nvSpPr>
          <p:spPr>
            <a:xfrm>
              <a:off x="7607712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5"/>
            <p:cNvSpPr/>
            <p:nvPr/>
          </p:nvSpPr>
          <p:spPr>
            <a:xfrm>
              <a:off x="8747731" y="164800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5"/>
            <p:cNvSpPr/>
            <p:nvPr/>
          </p:nvSpPr>
          <p:spPr>
            <a:xfrm>
              <a:off x="8700322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5"/>
            <p:cNvSpPr/>
            <p:nvPr/>
          </p:nvSpPr>
          <p:spPr>
            <a:xfrm>
              <a:off x="870032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5"/>
            <p:cNvSpPr/>
            <p:nvPr/>
          </p:nvSpPr>
          <p:spPr>
            <a:xfrm>
              <a:off x="8652803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5"/>
            <p:cNvSpPr/>
            <p:nvPr/>
          </p:nvSpPr>
          <p:spPr>
            <a:xfrm>
              <a:off x="8652803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5"/>
            <p:cNvSpPr/>
            <p:nvPr/>
          </p:nvSpPr>
          <p:spPr>
            <a:xfrm>
              <a:off x="8605269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5"/>
            <p:cNvSpPr/>
            <p:nvPr/>
          </p:nvSpPr>
          <p:spPr>
            <a:xfrm>
              <a:off x="8605269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5"/>
            <p:cNvSpPr/>
            <p:nvPr/>
          </p:nvSpPr>
          <p:spPr>
            <a:xfrm>
              <a:off x="8557751" y="1695519"/>
              <a:ext cx="38913" cy="33207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5"/>
            <p:cNvSpPr/>
            <p:nvPr/>
          </p:nvSpPr>
          <p:spPr>
            <a:xfrm>
              <a:off x="8557751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5"/>
            <p:cNvSpPr/>
            <p:nvPr/>
          </p:nvSpPr>
          <p:spPr>
            <a:xfrm>
              <a:off x="8510342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5"/>
            <p:cNvSpPr/>
            <p:nvPr/>
          </p:nvSpPr>
          <p:spPr>
            <a:xfrm>
              <a:off x="8510342" y="1695519"/>
              <a:ext cx="38804" cy="33207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5"/>
            <p:cNvSpPr/>
            <p:nvPr/>
          </p:nvSpPr>
          <p:spPr>
            <a:xfrm>
              <a:off x="8510342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5"/>
            <p:cNvSpPr/>
            <p:nvPr/>
          </p:nvSpPr>
          <p:spPr>
            <a:xfrm>
              <a:off x="8510342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5"/>
            <p:cNvSpPr/>
            <p:nvPr/>
          </p:nvSpPr>
          <p:spPr>
            <a:xfrm>
              <a:off x="8462824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5"/>
            <p:cNvSpPr/>
            <p:nvPr/>
          </p:nvSpPr>
          <p:spPr>
            <a:xfrm>
              <a:off x="8462824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5"/>
            <p:cNvSpPr/>
            <p:nvPr/>
          </p:nvSpPr>
          <p:spPr>
            <a:xfrm>
              <a:off x="8462824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5"/>
            <p:cNvSpPr/>
            <p:nvPr/>
          </p:nvSpPr>
          <p:spPr>
            <a:xfrm>
              <a:off x="8462824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5"/>
            <p:cNvSpPr/>
            <p:nvPr/>
          </p:nvSpPr>
          <p:spPr>
            <a:xfrm>
              <a:off x="8415165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5"/>
            <p:cNvSpPr/>
            <p:nvPr/>
          </p:nvSpPr>
          <p:spPr>
            <a:xfrm>
              <a:off x="8415165" y="1790446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5"/>
            <p:cNvSpPr/>
            <p:nvPr/>
          </p:nvSpPr>
          <p:spPr>
            <a:xfrm>
              <a:off x="8415165" y="1695519"/>
              <a:ext cx="38928" cy="33207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5"/>
            <p:cNvSpPr/>
            <p:nvPr/>
          </p:nvSpPr>
          <p:spPr>
            <a:xfrm>
              <a:off x="8415165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5"/>
            <p:cNvSpPr/>
            <p:nvPr/>
          </p:nvSpPr>
          <p:spPr>
            <a:xfrm>
              <a:off x="8367771" y="1885499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5"/>
            <p:cNvSpPr/>
            <p:nvPr/>
          </p:nvSpPr>
          <p:spPr>
            <a:xfrm>
              <a:off x="8367771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5"/>
            <p:cNvSpPr/>
            <p:nvPr/>
          </p:nvSpPr>
          <p:spPr>
            <a:xfrm>
              <a:off x="8367771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5"/>
            <p:cNvSpPr/>
            <p:nvPr/>
          </p:nvSpPr>
          <p:spPr>
            <a:xfrm>
              <a:off x="8367771" y="1695519"/>
              <a:ext cx="38788" cy="33207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5"/>
            <p:cNvSpPr/>
            <p:nvPr/>
          </p:nvSpPr>
          <p:spPr>
            <a:xfrm>
              <a:off x="8367771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5"/>
            <p:cNvSpPr/>
            <p:nvPr/>
          </p:nvSpPr>
          <p:spPr>
            <a:xfrm>
              <a:off x="8320237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5"/>
            <p:cNvSpPr/>
            <p:nvPr/>
          </p:nvSpPr>
          <p:spPr>
            <a:xfrm>
              <a:off x="8320237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5"/>
            <p:cNvSpPr/>
            <p:nvPr/>
          </p:nvSpPr>
          <p:spPr>
            <a:xfrm>
              <a:off x="8272719" y="174291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5"/>
            <p:cNvSpPr/>
            <p:nvPr/>
          </p:nvSpPr>
          <p:spPr>
            <a:xfrm>
              <a:off x="827271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5"/>
            <p:cNvSpPr/>
            <p:nvPr/>
          </p:nvSpPr>
          <p:spPr>
            <a:xfrm>
              <a:off x="8272719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5"/>
            <p:cNvSpPr/>
            <p:nvPr/>
          </p:nvSpPr>
          <p:spPr>
            <a:xfrm>
              <a:off x="8225185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5"/>
            <p:cNvSpPr/>
            <p:nvPr/>
          </p:nvSpPr>
          <p:spPr>
            <a:xfrm>
              <a:off x="8225185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5"/>
            <p:cNvSpPr/>
            <p:nvPr/>
          </p:nvSpPr>
          <p:spPr>
            <a:xfrm>
              <a:off x="8177651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5"/>
            <p:cNvSpPr/>
            <p:nvPr/>
          </p:nvSpPr>
          <p:spPr>
            <a:xfrm>
              <a:off x="8177651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5"/>
            <p:cNvSpPr/>
            <p:nvPr/>
          </p:nvSpPr>
          <p:spPr>
            <a:xfrm>
              <a:off x="8177651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5"/>
            <p:cNvSpPr/>
            <p:nvPr/>
          </p:nvSpPr>
          <p:spPr>
            <a:xfrm>
              <a:off x="8177651" y="183798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5"/>
            <p:cNvSpPr/>
            <p:nvPr/>
          </p:nvSpPr>
          <p:spPr>
            <a:xfrm>
              <a:off x="8177651" y="174291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5"/>
            <p:cNvSpPr/>
            <p:nvPr/>
          </p:nvSpPr>
          <p:spPr>
            <a:xfrm>
              <a:off x="8177651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5"/>
            <p:cNvSpPr/>
            <p:nvPr/>
          </p:nvSpPr>
          <p:spPr>
            <a:xfrm>
              <a:off x="8177651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813025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813025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8130258" y="1932892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5"/>
            <p:cNvSpPr/>
            <p:nvPr/>
          </p:nvSpPr>
          <p:spPr>
            <a:xfrm>
              <a:off x="8130258" y="1885499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5"/>
            <p:cNvSpPr/>
            <p:nvPr/>
          </p:nvSpPr>
          <p:spPr>
            <a:xfrm>
              <a:off x="8130258" y="1790446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8130258" y="174291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5"/>
            <p:cNvSpPr/>
            <p:nvPr/>
          </p:nvSpPr>
          <p:spPr>
            <a:xfrm>
              <a:off x="813025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5"/>
            <p:cNvSpPr/>
            <p:nvPr/>
          </p:nvSpPr>
          <p:spPr>
            <a:xfrm>
              <a:off x="8082739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5"/>
            <p:cNvSpPr/>
            <p:nvPr/>
          </p:nvSpPr>
          <p:spPr>
            <a:xfrm>
              <a:off x="8082739" y="2218065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5"/>
            <p:cNvSpPr/>
            <p:nvPr/>
          </p:nvSpPr>
          <p:spPr>
            <a:xfrm>
              <a:off x="8082739" y="1980426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5"/>
            <p:cNvSpPr/>
            <p:nvPr/>
          </p:nvSpPr>
          <p:spPr>
            <a:xfrm>
              <a:off x="8082739" y="1932892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5"/>
            <p:cNvSpPr/>
            <p:nvPr/>
          </p:nvSpPr>
          <p:spPr>
            <a:xfrm>
              <a:off x="8082739" y="1885499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8082739" y="1837980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8082739" y="1790446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8082739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803520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8035206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8035206" y="2027960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5"/>
            <p:cNvSpPr/>
            <p:nvPr/>
          </p:nvSpPr>
          <p:spPr>
            <a:xfrm>
              <a:off x="803520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5"/>
            <p:cNvSpPr/>
            <p:nvPr/>
          </p:nvSpPr>
          <p:spPr>
            <a:xfrm>
              <a:off x="7987672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5"/>
            <p:cNvSpPr/>
            <p:nvPr/>
          </p:nvSpPr>
          <p:spPr>
            <a:xfrm>
              <a:off x="7987672" y="2123012"/>
              <a:ext cx="39022" cy="33316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5"/>
            <p:cNvSpPr/>
            <p:nvPr/>
          </p:nvSpPr>
          <p:spPr>
            <a:xfrm>
              <a:off x="7987672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5"/>
            <p:cNvSpPr/>
            <p:nvPr/>
          </p:nvSpPr>
          <p:spPr>
            <a:xfrm>
              <a:off x="7987672" y="2027960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5"/>
            <p:cNvSpPr/>
            <p:nvPr/>
          </p:nvSpPr>
          <p:spPr>
            <a:xfrm>
              <a:off x="7987672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7940153" y="2075478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5"/>
            <p:cNvSpPr/>
            <p:nvPr/>
          </p:nvSpPr>
          <p:spPr>
            <a:xfrm>
              <a:off x="7940153" y="1552933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5"/>
            <p:cNvSpPr/>
            <p:nvPr/>
          </p:nvSpPr>
          <p:spPr>
            <a:xfrm>
              <a:off x="7892744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5"/>
            <p:cNvSpPr/>
            <p:nvPr/>
          </p:nvSpPr>
          <p:spPr>
            <a:xfrm>
              <a:off x="7892744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5"/>
            <p:cNvSpPr/>
            <p:nvPr/>
          </p:nvSpPr>
          <p:spPr>
            <a:xfrm>
              <a:off x="7892744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5"/>
            <p:cNvSpPr/>
            <p:nvPr/>
          </p:nvSpPr>
          <p:spPr>
            <a:xfrm>
              <a:off x="7892744" y="2075478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5"/>
            <p:cNvSpPr/>
            <p:nvPr/>
          </p:nvSpPr>
          <p:spPr>
            <a:xfrm>
              <a:off x="789274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5"/>
            <p:cNvSpPr/>
            <p:nvPr/>
          </p:nvSpPr>
          <p:spPr>
            <a:xfrm>
              <a:off x="7845226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5"/>
            <p:cNvSpPr/>
            <p:nvPr/>
          </p:nvSpPr>
          <p:spPr>
            <a:xfrm>
              <a:off x="7845226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5"/>
            <p:cNvSpPr/>
            <p:nvPr/>
          </p:nvSpPr>
          <p:spPr>
            <a:xfrm>
              <a:off x="7845226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5"/>
            <p:cNvSpPr/>
            <p:nvPr/>
          </p:nvSpPr>
          <p:spPr>
            <a:xfrm>
              <a:off x="7845226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5"/>
            <p:cNvSpPr/>
            <p:nvPr/>
          </p:nvSpPr>
          <p:spPr>
            <a:xfrm>
              <a:off x="7845226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5"/>
            <p:cNvSpPr/>
            <p:nvPr/>
          </p:nvSpPr>
          <p:spPr>
            <a:xfrm>
              <a:off x="784522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5"/>
            <p:cNvSpPr/>
            <p:nvPr/>
          </p:nvSpPr>
          <p:spPr>
            <a:xfrm>
              <a:off x="7845226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5"/>
            <p:cNvSpPr/>
            <p:nvPr/>
          </p:nvSpPr>
          <p:spPr>
            <a:xfrm>
              <a:off x="779783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5"/>
            <p:cNvSpPr/>
            <p:nvPr/>
          </p:nvSpPr>
          <p:spPr>
            <a:xfrm>
              <a:off x="779783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5"/>
            <p:cNvSpPr/>
            <p:nvPr/>
          </p:nvSpPr>
          <p:spPr>
            <a:xfrm>
              <a:off x="7797739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5"/>
            <p:cNvSpPr/>
            <p:nvPr/>
          </p:nvSpPr>
          <p:spPr>
            <a:xfrm>
              <a:off x="7750298" y="2645542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5"/>
            <p:cNvSpPr/>
            <p:nvPr/>
          </p:nvSpPr>
          <p:spPr>
            <a:xfrm>
              <a:off x="7750298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5"/>
            <p:cNvSpPr/>
            <p:nvPr/>
          </p:nvSpPr>
          <p:spPr>
            <a:xfrm>
              <a:off x="775029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5"/>
            <p:cNvSpPr/>
            <p:nvPr/>
          </p:nvSpPr>
          <p:spPr>
            <a:xfrm>
              <a:off x="775029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5"/>
            <p:cNvSpPr/>
            <p:nvPr/>
          </p:nvSpPr>
          <p:spPr>
            <a:xfrm>
              <a:off x="775029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5"/>
            <p:cNvSpPr/>
            <p:nvPr/>
          </p:nvSpPr>
          <p:spPr>
            <a:xfrm>
              <a:off x="7750205" y="1458021"/>
              <a:ext cx="38897" cy="33316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5"/>
            <p:cNvSpPr/>
            <p:nvPr/>
          </p:nvSpPr>
          <p:spPr>
            <a:xfrm>
              <a:off x="7702764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5"/>
            <p:cNvSpPr/>
            <p:nvPr/>
          </p:nvSpPr>
          <p:spPr>
            <a:xfrm>
              <a:off x="7702764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5"/>
            <p:cNvSpPr/>
            <p:nvPr/>
          </p:nvSpPr>
          <p:spPr>
            <a:xfrm>
              <a:off x="7702764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5"/>
            <p:cNvSpPr/>
            <p:nvPr/>
          </p:nvSpPr>
          <p:spPr>
            <a:xfrm>
              <a:off x="7702764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5"/>
            <p:cNvSpPr/>
            <p:nvPr/>
          </p:nvSpPr>
          <p:spPr>
            <a:xfrm>
              <a:off x="7702764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5"/>
            <p:cNvSpPr/>
            <p:nvPr/>
          </p:nvSpPr>
          <p:spPr>
            <a:xfrm>
              <a:off x="7702686" y="1458021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5"/>
            <p:cNvSpPr/>
            <p:nvPr/>
          </p:nvSpPr>
          <p:spPr>
            <a:xfrm>
              <a:off x="7655246" y="2598024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5"/>
            <p:cNvSpPr/>
            <p:nvPr/>
          </p:nvSpPr>
          <p:spPr>
            <a:xfrm>
              <a:off x="7655246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5"/>
            <p:cNvSpPr/>
            <p:nvPr/>
          </p:nvSpPr>
          <p:spPr>
            <a:xfrm>
              <a:off x="7655153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5"/>
            <p:cNvSpPr/>
            <p:nvPr/>
          </p:nvSpPr>
          <p:spPr>
            <a:xfrm>
              <a:off x="7607712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5"/>
            <p:cNvSpPr/>
            <p:nvPr/>
          </p:nvSpPr>
          <p:spPr>
            <a:xfrm>
              <a:off x="7607712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5"/>
            <p:cNvSpPr/>
            <p:nvPr/>
          </p:nvSpPr>
          <p:spPr>
            <a:xfrm>
              <a:off x="7607634" y="1458021"/>
              <a:ext cx="38881" cy="33253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5"/>
            <p:cNvSpPr/>
            <p:nvPr/>
          </p:nvSpPr>
          <p:spPr>
            <a:xfrm>
              <a:off x="7560194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5"/>
            <p:cNvSpPr/>
            <p:nvPr/>
          </p:nvSpPr>
          <p:spPr>
            <a:xfrm>
              <a:off x="7560194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5"/>
            <p:cNvSpPr/>
            <p:nvPr/>
          </p:nvSpPr>
          <p:spPr>
            <a:xfrm>
              <a:off x="7560194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5"/>
            <p:cNvSpPr/>
            <p:nvPr/>
          </p:nvSpPr>
          <p:spPr>
            <a:xfrm>
              <a:off x="7560194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5"/>
            <p:cNvSpPr/>
            <p:nvPr/>
          </p:nvSpPr>
          <p:spPr>
            <a:xfrm>
              <a:off x="7512660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5"/>
            <p:cNvSpPr/>
            <p:nvPr/>
          </p:nvSpPr>
          <p:spPr>
            <a:xfrm>
              <a:off x="7512660" y="1505414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5"/>
            <p:cNvSpPr/>
            <p:nvPr/>
          </p:nvSpPr>
          <p:spPr>
            <a:xfrm>
              <a:off x="746514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5"/>
            <p:cNvSpPr/>
            <p:nvPr/>
          </p:nvSpPr>
          <p:spPr>
            <a:xfrm>
              <a:off x="746514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5"/>
            <p:cNvSpPr/>
            <p:nvPr/>
          </p:nvSpPr>
          <p:spPr>
            <a:xfrm>
              <a:off x="746514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5"/>
            <p:cNvSpPr/>
            <p:nvPr/>
          </p:nvSpPr>
          <p:spPr>
            <a:xfrm>
              <a:off x="7417608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5"/>
            <p:cNvSpPr/>
            <p:nvPr/>
          </p:nvSpPr>
          <p:spPr>
            <a:xfrm>
              <a:off x="7417608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5"/>
            <p:cNvSpPr/>
            <p:nvPr/>
          </p:nvSpPr>
          <p:spPr>
            <a:xfrm>
              <a:off x="7417608" y="155293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5"/>
            <p:cNvSpPr/>
            <p:nvPr/>
          </p:nvSpPr>
          <p:spPr>
            <a:xfrm>
              <a:off x="7370089" y="2645542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5"/>
            <p:cNvSpPr/>
            <p:nvPr/>
          </p:nvSpPr>
          <p:spPr>
            <a:xfrm>
              <a:off x="7370089" y="2598024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5"/>
            <p:cNvSpPr/>
            <p:nvPr/>
          </p:nvSpPr>
          <p:spPr>
            <a:xfrm>
              <a:off x="7370089" y="255049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7370089" y="2503096"/>
              <a:ext cx="38913" cy="33222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7370089" y="2455563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7370089" y="2408044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7370089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7370089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7322680" y="2598024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7322680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7322680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7322680" y="2455563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7322680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7322680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7322680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727516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7275162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727516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727516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7275162" y="1552933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727516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722762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7227628" y="1600467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722762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7227628" y="145802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7180110" y="2360510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7180110" y="2312992"/>
              <a:ext cx="38913" cy="33316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7180110" y="1600467"/>
              <a:ext cx="38913" cy="33269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7180110" y="1552933"/>
              <a:ext cx="38913" cy="33331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7180110" y="1458021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7180110" y="1362969"/>
              <a:ext cx="38913" cy="33253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713257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7132576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713257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7132576" y="1600467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7132576" y="1458021"/>
              <a:ext cx="38928" cy="33253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7085182" y="2503096"/>
              <a:ext cx="38788" cy="33222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7085182" y="2455563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5"/>
            <p:cNvSpPr/>
            <p:nvPr/>
          </p:nvSpPr>
          <p:spPr>
            <a:xfrm>
              <a:off x="7085182" y="2408044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5"/>
            <p:cNvSpPr/>
            <p:nvPr/>
          </p:nvSpPr>
          <p:spPr>
            <a:xfrm>
              <a:off x="7085182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5"/>
            <p:cNvSpPr/>
            <p:nvPr/>
          </p:nvSpPr>
          <p:spPr>
            <a:xfrm>
              <a:off x="7085182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5"/>
            <p:cNvSpPr/>
            <p:nvPr/>
          </p:nvSpPr>
          <p:spPr>
            <a:xfrm>
              <a:off x="7085182" y="160046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5"/>
            <p:cNvSpPr/>
            <p:nvPr/>
          </p:nvSpPr>
          <p:spPr>
            <a:xfrm>
              <a:off x="7085182" y="1505414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5"/>
            <p:cNvSpPr/>
            <p:nvPr/>
          </p:nvSpPr>
          <p:spPr>
            <a:xfrm>
              <a:off x="7085182" y="1362969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5"/>
            <p:cNvSpPr/>
            <p:nvPr/>
          </p:nvSpPr>
          <p:spPr>
            <a:xfrm>
              <a:off x="7037648" y="255049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5"/>
            <p:cNvSpPr/>
            <p:nvPr/>
          </p:nvSpPr>
          <p:spPr>
            <a:xfrm>
              <a:off x="7037648" y="2503096"/>
              <a:ext cx="38804" cy="33222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5"/>
            <p:cNvSpPr/>
            <p:nvPr/>
          </p:nvSpPr>
          <p:spPr>
            <a:xfrm>
              <a:off x="7037648" y="2408044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5"/>
            <p:cNvSpPr/>
            <p:nvPr/>
          </p:nvSpPr>
          <p:spPr>
            <a:xfrm>
              <a:off x="703764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5"/>
            <p:cNvSpPr/>
            <p:nvPr/>
          </p:nvSpPr>
          <p:spPr>
            <a:xfrm>
              <a:off x="703764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5"/>
            <p:cNvSpPr/>
            <p:nvPr/>
          </p:nvSpPr>
          <p:spPr>
            <a:xfrm>
              <a:off x="7037648" y="1648001"/>
              <a:ext cx="38804" cy="33253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5"/>
            <p:cNvSpPr/>
            <p:nvPr/>
          </p:nvSpPr>
          <p:spPr>
            <a:xfrm>
              <a:off x="7037648" y="1552933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5"/>
            <p:cNvSpPr/>
            <p:nvPr/>
          </p:nvSpPr>
          <p:spPr>
            <a:xfrm>
              <a:off x="7037648" y="1505414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5"/>
            <p:cNvSpPr/>
            <p:nvPr/>
          </p:nvSpPr>
          <p:spPr>
            <a:xfrm>
              <a:off x="6990130" y="255049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5"/>
            <p:cNvSpPr/>
            <p:nvPr/>
          </p:nvSpPr>
          <p:spPr>
            <a:xfrm>
              <a:off x="6990130" y="2360510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5"/>
            <p:cNvSpPr/>
            <p:nvPr/>
          </p:nvSpPr>
          <p:spPr>
            <a:xfrm>
              <a:off x="6990130" y="2312992"/>
              <a:ext cx="38788" cy="33316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5"/>
            <p:cNvSpPr/>
            <p:nvPr/>
          </p:nvSpPr>
          <p:spPr>
            <a:xfrm>
              <a:off x="699013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5"/>
            <p:cNvSpPr/>
            <p:nvPr/>
          </p:nvSpPr>
          <p:spPr>
            <a:xfrm>
              <a:off x="6990130" y="1648001"/>
              <a:ext cx="38788" cy="33253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5"/>
            <p:cNvSpPr/>
            <p:nvPr/>
          </p:nvSpPr>
          <p:spPr>
            <a:xfrm>
              <a:off x="6990130" y="1410487"/>
              <a:ext cx="38788" cy="33269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5"/>
            <p:cNvSpPr/>
            <p:nvPr/>
          </p:nvSpPr>
          <p:spPr>
            <a:xfrm>
              <a:off x="6942596" y="255049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5"/>
            <p:cNvSpPr/>
            <p:nvPr/>
          </p:nvSpPr>
          <p:spPr>
            <a:xfrm>
              <a:off x="6942596" y="2503096"/>
              <a:ext cx="38928" cy="33222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5"/>
            <p:cNvSpPr/>
            <p:nvPr/>
          </p:nvSpPr>
          <p:spPr>
            <a:xfrm>
              <a:off x="6942596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5"/>
            <p:cNvSpPr/>
            <p:nvPr/>
          </p:nvSpPr>
          <p:spPr>
            <a:xfrm>
              <a:off x="6942596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6942596" y="2265583"/>
              <a:ext cx="38928" cy="33238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6942596" y="2218065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5"/>
            <p:cNvSpPr/>
            <p:nvPr/>
          </p:nvSpPr>
          <p:spPr>
            <a:xfrm>
              <a:off x="6895062" y="2455563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5"/>
            <p:cNvSpPr/>
            <p:nvPr/>
          </p:nvSpPr>
          <p:spPr>
            <a:xfrm>
              <a:off x="6895062" y="2408044"/>
              <a:ext cx="38928" cy="33269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5"/>
            <p:cNvSpPr/>
            <p:nvPr/>
          </p:nvSpPr>
          <p:spPr>
            <a:xfrm>
              <a:off x="6895062" y="2360510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5"/>
            <p:cNvSpPr/>
            <p:nvPr/>
          </p:nvSpPr>
          <p:spPr>
            <a:xfrm>
              <a:off x="6895062" y="2312992"/>
              <a:ext cx="38928" cy="33316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5"/>
            <p:cNvSpPr/>
            <p:nvPr/>
          </p:nvSpPr>
          <p:spPr>
            <a:xfrm>
              <a:off x="6847668" y="2360510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5"/>
            <p:cNvSpPr/>
            <p:nvPr/>
          </p:nvSpPr>
          <p:spPr>
            <a:xfrm>
              <a:off x="6847668" y="2312992"/>
              <a:ext cx="38804" cy="33316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5"/>
            <p:cNvSpPr/>
            <p:nvPr/>
          </p:nvSpPr>
          <p:spPr>
            <a:xfrm>
              <a:off x="6847668" y="2265583"/>
              <a:ext cx="38804" cy="33238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5"/>
            <p:cNvSpPr/>
            <p:nvPr/>
          </p:nvSpPr>
          <p:spPr>
            <a:xfrm>
              <a:off x="6847668" y="2218065"/>
              <a:ext cx="38804" cy="33269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5"/>
            <p:cNvSpPr/>
            <p:nvPr/>
          </p:nvSpPr>
          <p:spPr>
            <a:xfrm>
              <a:off x="6847668" y="2170531"/>
              <a:ext cx="38804" cy="33331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5"/>
            <p:cNvSpPr/>
            <p:nvPr/>
          </p:nvSpPr>
          <p:spPr>
            <a:xfrm>
              <a:off x="6847668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5"/>
            <p:cNvSpPr/>
            <p:nvPr/>
          </p:nvSpPr>
          <p:spPr>
            <a:xfrm>
              <a:off x="6800150" y="2265583"/>
              <a:ext cx="38788" cy="33238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5"/>
            <p:cNvSpPr/>
            <p:nvPr/>
          </p:nvSpPr>
          <p:spPr>
            <a:xfrm>
              <a:off x="6800150" y="2170531"/>
              <a:ext cx="38788" cy="33331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5"/>
            <p:cNvSpPr/>
            <p:nvPr/>
          </p:nvSpPr>
          <p:spPr>
            <a:xfrm>
              <a:off x="6800150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5"/>
            <p:cNvSpPr/>
            <p:nvPr/>
          </p:nvSpPr>
          <p:spPr>
            <a:xfrm>
              <a:off x="6752616" y="2170531"/>
              <a:ext cx="38928" cy="33331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5"/>
            <p:cNvSpPr/>
            <p:nvPr/>
          </p:nvSpPr>
          <p:spPr>
            <a:xfrm>
              <a:off x="6752616" y="2123012"/>
              <a:ext cx="38881" cy="33316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3" name="Google Shape;2463;p45"/>
          <p:cNvSpPr txBox="1"/>
          <p:nvPr/>
        </p:nvSpPr>
        <p:spPr>
          <a:xfrm>
            <a:off x="1583141" y="1653740"/>
            <a:ext cx="2559037" cy="13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Build a web app that can read and save all information on a business card &gt;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470" name="Google Shape;2470;p4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471" name="Google Shape;2471;p4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472" name="Google Shape;2472;p4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70892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cv2</a:t>
            </a:r>
            <a:r>
              <a:rPr lang="en" dirty="0">
                <a:solidFill>
                  <a:schemeClr val="accent6"/>
                </a:solidFill>
              </a:rPr>
              <a:t>.</a:t>
            </a:r>
            <a:r>
              <a:rPr lang="en" dirty="0">
                <a:solidFill>
                  <a:schemeClr val="bg2"/>
                </a:solidFill>
              </a:rPr>
              <a:t>imshow</a:t>
            </a:r>
            <a:r>
              <a:rPr lang="en" dirty="0">
                <a:solidFill>
                  <a:schemeClr val="accent6"/>
                </a:solidFill>
              </a:rPr>
              <a:t>(‘sample1’)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  <p:pic>
        <p:nvPicPr>
          <p:cNvPr id="7" name="Picture 6" descr="A green and black business card&#10;&#10;Description automatically generated">
            <a:extLst>
              <a:ext uri="{FF2B5EF4-FFF2-40B4-BE49-F238E27FC236}">
                <a16:creationId xmlns:a16="http://schemas.microsoft.com/office/drawing/2014/main" id="{BEF984A1-0516-20FD-5972-BC45F9E3E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61" y="1324375"/>
            <a:ext cx="4708927" cy="2767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499" y="621250"/>
            <a:ext cx="470892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cv2</a:t>
            </a:r>
            <a:r>
              <a:rPr lang="en" dirty="0">
                <a:solidFill>
                  <a:schemeClr val="accent6"/>
                </a:solidFill>
              </a:rPr>
              <a:t>.</a:t>
            </a:r>
            <a:r>
              <a:rPr lang="en" dirty="0">
                <a:solidFill>
                  <a:schemeClr val="bg2"/>
                </a:solidFill>
              </a:rPr>
              <a:t>imshow</a:t>
            </a:r>
            <a:r>
              <a:rPr lang="en" dirty="0">
                <a:solidFill>
                  <a:schemeClr val="accent6"/>
                </a:solidFill>
              </a:rPr>
              <a:t>(‘sample2’)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CA2D4-1FB7-F8DF-EC5F-6DAAEC39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19" y="1324375"/>
            <a:ext cx="5235611" cy="26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9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712325" y="10387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523901" y="2447125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</a:rPr>
              <a:t>Progress</a:t>
            </a:r>
            <a:r>
              <a:rPr lang="en" sz="4000" dirty="0">
                <a:solidFill>
                  <a:schemeClr val="accent6"/>
                </a:solidFill>
              </a:rPr>
              <a:t>()</a:t>
            </a:r>
            <a:r>
              <a:rPr lang="en" sz="4000" dirty="0">
                <a:solidFill>
                  <a:schemeClr val="accent1"/>
                </a:solidFill>
              </a:rPr>
              <a:t> 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2380425" y="1835624"/>
            <a:ext cx="0" cy="1750951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CS406</a:t>
            </a: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title.py</a:t>
            </a: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content.py</a:t>
            </a:r>
          </a:p>
        </p:txBody>
      </p:sp>
    </p:spTree>
    <p:extLst>
      <p:ext uri="{BB962C8B-B14F-4D97-AF65-F5344CB8AC3E}">
        <p14:creationId xmlns:p14="http://schemas.microsoft.com/office/powerpoint/2010/main" val="135658899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376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Fira Code</vt:lpstr>
      <vt:lpstr>Programming Language Workshop for Beginners by Slidesgo</vt:lpstr>
      <vt:lpstr>def Business Card Recognition:</vt:lpstr>
      <vt:lpstr>01</vt:lpstr>
      <vt:lpstr>01 </vt:lpstr>
      <vt:lpstr>“””Concepts &lt; /1 &gt; </vt:lpstr>
      <vt:lpstr>02 </vt:lpstr>
      <vt:lpstr>plt.imshow(‘idea’)</vt:lpstr>
      <vt:lpstr>cv2.imshow(‘sample1’)</vt:lpstr>
      <vt:lpstr>cv2.imshow(‘sample2’)</vt:lpstr>
      <vt:lpstr>03 </vt:lpstr>
      <vt:lpstr>for i in range 4:</vt:lpstr>
      <vt:lpstr>plt.imshow(‘resouces’)</vt:lpstr>
      <vt:lpstr>“””Readme</vt:lpstr>
      <vt:lpstr>print(“Thank you for listening”)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‘Business Card’ Recognition {</dc:title>
  <cp:lastModifiedBy>Hoàng Lê</cp:lastModifiedBy>
  <cp:revision>11</cp:revision>
  <dcterms:modified xsi:type="dcterms:W3CDTF">2023-12-06T10:56:35Z</dcterms:modified>
</cp:coreProperties>
</file>