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885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0" y="2388240"/>
            <a:ext cx="121885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79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45640" y="0"/>
            <a:ext cx="59479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0" y="2388240"/>
            <a:ext cx="59479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45640" y="2388240"/>
            <a:ext cx="59479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924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120920" y="0"/>
            <a:ext cx="3924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241840" y="0"/>
            <a:ext cx="3924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0" y="2388240"/>
            <a:ext cx="3924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120920" y="2388240"/>
            <a:ext cx="3924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241840" y="2388240"/>
            <a:ext cx="3924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2188520" cy="457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885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79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45640" y="0"/>
            <a:ext cx="59479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4960080"/>
            <a:ext cx="7772040" cy="678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79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45640" y="0"/>
            <a:ext cx="59479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0" y="2388240"/>
            <a:ext cx="59479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2188520" cy="457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79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45640" y="0"/>
            <a:ext cx="59479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45640" y="2388240"/>
            <a:ext cx="59479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79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45640" y="0"/>
            <a:ext cx="59479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0" y="2388240"/>
            <a:ext cx="121885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885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0" y="2388240"/>
            <a:ext cx="121885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79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45640" y="0"/>
            <a:ext cx="59479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0" y="2388240"/>
            <a:ext cx="59479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45640" y="2388240"/>
            <a:ext cx="59479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924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120920" y="0"/>
            <a:ext cx="3924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241840" y="0"/>
            <a:ext cx="3924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0" y="2388240"/>
            <a:ext cx="3924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120920" y="2388240"/>
            <a:ext cx="3924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241840" y="2388240"/>
            <a:ext cx="3924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2188520" cy="457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885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79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45640" y="0"/>
            <a:ext cx="59479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885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457200" y="4960080"/>
            <a:ext cx="7772040" cy="678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79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45640" y="0"/>
            <a:ext cx="59479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0" y="2388240"/>
            <a:ext cx="59479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79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45640" y="0"/>
            <a:ext cx="59479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45640" y="2388240"/>
            <a:ext cx="59479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79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45640" y="0"/>
            <a:ext cx="59479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0" y="2388240"/>
            <a:ext cx="121885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885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0" y="2388240"/>
            <a:ext cx="121885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79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45640" y="0"/>
            <a:ext cx="59479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0" y="2388240"/>
            <a:ext cx="59479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245640" y="2388240"/>
            <a:ext cx="59479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924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120920" y="0"/>
            <a:ext cx="3924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8241840" y="0"/>
            <a:ext cx="3924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0" y="2388240"/>
            <a:ext cx="3924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4120920" y="2388240"/>
            <a:ext cx="3924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8241840" y="2388240"/>
            <a:ext cx="3924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79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45640" y="0"/>
            <a:ext cx="59479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4960080"/>
            <a:ext cx="7772040" cy="678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79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45640" y="0"/>
            <a:ext cx="59479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0" y="2388240"/>
            <a:ext cx="59479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79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45640" y="0"/>
            <a:ext cx="59479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45640" y="2388240"/>
            <a:ext cx="59479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79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45640" y="0"/>
            <a:ext cx="59479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0" y="2388240"/>
            <a:ext cx="121885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V="1">
            <a:off x="761760" y="82620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2191760" cy="4571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12191760" cy="4571640"/>
          </a:xfrm>
          <a:custGeom>
            <a:avLst/>
            <a:gdLst/>
            <a:ah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anchor="ctr">
            <a:normAutofit/>
          </a:bodyPr>
          <a:p>
            <a:pPr algn="r">
              <a:lnSpc>
                <a:spcPct val="80000"/>
              </a:lnSpc>
            </a:pPr>
            <a:r>
              <a:rPr b="0" lang="pt-BR" sz="5000" spc="199" strike="noStrike" cap="all">
                <a:solidFill>
                  <a:srgbClr val="0d0d0d"/>
                </a:solidFill>
                <a:latin typeface="Tw Cen MT Condensed"/>
              </a:rPr>
              <a:t>Clique para editar o título Mestre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EADF4B1-C44C-41FA-B467-19D03210B103}" type="datetime">
              <a:rPr b="0" lang="pt-BR" sz="1000" spc="-1" strike="noStrike">
                <a:solidFill>
                  <a:srgbClr val="0d0d0d"/>
                </a:solidFill>
                <a:latin typeface="Tw Cen MT Condensed"/>
              </a:rPr>
              <a:t>20/09/22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125A664-6EA5-4707-8816-41405DA86803}" type="slidenum">
              <a:rPr b="0" lang="pt-BR" sz="1000" spc="-1" strike="noStrike">
                <a:solidFill>
                  <a:srgbClr val="0d0d0d"/>
                </a:solidFill>
                <a:latin typeface="Tw Cen MT Condense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7" name="Line 8"/>
          <p:cNvSpPr/>
          <p:nvPr/>
        </p:nvSpPr>
        <p:spPr>
          <a:xfrm flipV="1">
            <a:off x="8386560" y="526392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Click to edit the </a:t>
            </a: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outline text format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Fourth Outline </a:t>
            </a: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Fifth </a:t>
            </a: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Outlin</a:t>
            </a: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e </a:t>
            </a: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Six</a:t>
            </a: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th </a:t>
            </a: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Ou</a:t>
            </a: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tlin</a:t>
            </a: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e </a:t>
            </a: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Le</a:t>
            </a: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"/>
          <p:cNvSpPr/>
          <p:nvPr/>
        </p:nvSpPr>
        <p:spPr>
          <a:xfrm flipV="1">
            <a:off x="761760" y="82620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pt-BR" sz="5000" spc="97" strike="noStrike" cap="all">
                <a:solidFill>
                  <a:srgbClr val="0d0d0d"/>
                </a:solidFill>
                <a:latin typeface="Tw Cen MT Condensed"/>
              </a:rPr>
              <a:t>Clique para editar o título Mestre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45720" rIns="4572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pt-BR" sz="2200" spc="-1" strike="noStrike">
                <a:solidFill>
                  <a:srgbClr val="000000"/>
                </a:solidFill>
                <a:latin typeface="Tw Cen MT"/>
              </a:rPr>
              <a:t>Clique para editar os estilos de texto Mestres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lvl="1" marL="26532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pt-BR" sz="1800" spc="-1" strike="noStrike">
                <a:solidFill>
                  <a:srgbClr val="000000"/>
                </a:solidFill>
                <a:latin typeface="Tw Cen MT"/>
              </a:rPr>
              <a:t>Segundo nível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  <a:p>
            <a:pPr lvl="2" marL="44820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pt-BR" sz="1400" spc="-1" strike="noStrike">
                <a:solidFill>
                  <a:srgbClr val="000000"/>
                </a:solidFill>
                <a:latin typeface="Tw Cen MT"/>
              </a:rPr>
              <a:t>Terceiro nível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  <a:p>
            <a:pPr lvl="3" marL="59436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pt-BR" sz="1400" spc="-1" strike="noStrike">
                <a:solidFill>
                  <a:srgbClr val="000000"/>
                </a:solidFill>
                <a:latin typeface="Tw Cen MT"/>
              </a:rPr>
              <a:t>Quarto nível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  <a:p>
            <a:pPr lvl="4" marL="77724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pt-BR" sz="1400" spc="-1" strike="noStrike">
                <a:solidFill>
                  <a:srgbClr val="000000"/>
                </a:solidFill>
                <a:latin typeface="Tw Cen MT"/>
              </a:rPr>
              <a:t>Quinto nível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AA5E8CC-F92F-4CED-8103-D60AE0EAA546}" type="datetime">
              <a:rPr b="0" lang="pt-BR" sz="1000" spc="-1" strike="noStrike">
                <a:solidFill>
                  <a:srgbClr val="0d0d0d"/>
                </a:solidFill>
                <a:latin typeface="Tw Cen MT Condensed"/>
              </a:rPr>
              <a:t>20/09/22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6EFE1D9-BF2C-4C03-B204-2E82127C39BF}" type="slidenum">
              <a:rPr b="0" lang="pt-BR" sz="1000" spc="-1" strike="noStrike">
                <a:solidFill>
                  <a:srgbClr val="0d0d0d"/>
                </a:solidFill>
                <a:latin typeface="Tw Cen MT Condense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Line 1"/>
          <p:cNvSpPr/>
          <p:nvPr/>
        </p:nvSpPr>
        <p:spPr>
          <a:xfrm flipV="1">
            <a:off x="761760" y="82620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2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anchor="ctr">
            <a:normAutofit/>
          </a:bodyPr>
          <a:p>
            <a:pPr algn="r">
              <a:lnSpc>
                <a:spcPct val="80000"/>
              </a:lnSpc>
            </a:pPr>
            <a:r>
              <a:rPr b="0" lang="pt-BR" sz="5000" spc="199" strike="noStrike" cap="all">
                <a:solidFill>
                  <a:srgbClr val="0d0d0d"/>
                </a:solidFill>
                <a:latin typeface="Tw Cen MT Condensed"/>
              </a:rPr>
              <a:t>Clique para editar o título Mestre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0" y="0"/>
            <a:ext cx="12188520" cy="4571640"/>
          </a:xfrm>
          <a:prstGeom prst="rect">
            <a:avLst/>
          </a:prstGeom>
        </p:spPr>
        <p:txBody>
          <a:bodyPr lIns="457200" rIns="45720" tIns="36576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Tw Cen MT"/>
              </a:rPr>
              <a:t>Clique no ícone para adicionar uma imagem</a:t>
            </a:r>
            <a:endParaRPr b="0" lang="en-US" sz="3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8610480" y="4960080"/>
            <a:ext cx="3200040" cy="146268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100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pt-BR" sz="1800" spc="-1" strike="noStrike">
                <a:solidFill>
                  <a:srgbClr val="0d0d0d"/>
                </a:solidFill>
                <a:latin typeface="Tw Cen MT"/>
              </a:rPr>
              <a:t>Clique para editar os estilos de texto Mestres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dt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48398BA-244A-4FE8-86A8-FB116A097CEA}" type="datetime">
              <a:rPr b="0" lang="pt-BR" sz="1000" spc="-1" strike="noStrike">
                <a:solidFill>
                  <a:srgbClr val="0d0d0d"/>
                </a:solidFill>
                <a:latin typeface="Tw Cen MT Condensed"/>
              </a:rPr>
              <a:t>20/09/22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ftr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sldNum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6BCF659-1B1F-44B5-B6D2-C9546B404B1B}" type="slidenum">
              <a:rPr b="0" lang="pt-BR" sz="1000" spc="-1" strike="noStrike">
                <a:solidFill>
                  <a:srgbClr val="0d0d0d"/>
                </a:solidFill>
                <a:latin typeface="Tw Cen MT Condense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94" name="Line 8"/>
          <p:cNvSpPr/>
          <p:nvPr/>
        </p:nvSpPr>
        <p:spPr>
          <a:xfrm flipV="1">
            <a:off x="8386560" y="526392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80000"/>
              </a:lnSpc>
            </a:pPr>
            <a:r>
              <a:rPr b="0" lang="pt-BR" sz="5000" spc="199" strike="noStrike" cap="all">
                <a:solidFill>
                  <a:srgbClr val="0d0d0d"/>
                </a:solidFill>
                <a:latin typeface="Tw Cen MT Condensed"/>
              </a:rPr>
              <a:t>Sport Match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8610480" y="4960080"/>
            <a:ext cx="3200040" cy="1462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spcAft>
                <a:spcPts val="201"/>
              </a:spcAft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201"/>
              </a:spcAft>
              <a:tabLst>
                <a:tab algn="l" pos="0"/>
              </a:tabLst>
            </a:pPr>
            <a:r>
              <a:rPr b="1" lang="pt-BR" sz="2400" spc="-1" strike="noStrike">
                <a:solidFill>
                  <a:srgbClr val="0d0d0d"/>
                </a:solidFill>
                <a:latin typeface="Tw Cen MT"/>
              </a:rPr>
              <a:t>Equipe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pt-BR" sz="1800" spc="-1" strike="noStrike">
                <a:solidFill>
                  <a:srgbClr val="0d0d0d"/>
                </a:solidFill>
                <a:latin typeface="Tw Cen MT"/>
              </a:rPr>
              <a:t>Felipe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pt-BR" sz="1800" spc="-1" strike="noStrike">
                <a:solidFill>
                  <a:srgbClr val="0d0d0d"/>
                </a:solidFill>
                <a:latin typeface="Tw Cen MT"/>
              </a:rPr>
              <a:t>Pedro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pt-BR" sz="1800" spc="-1" strike="noStrike">
                <a:solidFill>
                  <a:srgbClr val="0d0d0d"/>
                </a:solidFill>
                <a:latin typeface="Tw Cen MT"/>
              </a:rPr>
              <a:t>Vitória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pt-BR" sz="1800" spc="-1" strike="noStrike">
                <a:solidFill>
                  <a:srgbClr val="0d0d0d"/>
                </a:solidFill>
                <a:latin typeface="Tw Cen MT"/>
              </a:rPr>
              <a:t>Allan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pt-BR" sz="1800" spc="-1" strike="noStrike">
                <a:solidFill>
                  <a:srgbClr val="0d0d0d"/>
                </a:solidFill>
                <a:latin typeface="Tw Cen MT"/>
              </a:rPr>
              <a:t>Letícia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201"/>
              </a:spcAft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pt-BR" sz="5000" spc="97" strike="noStrike" cap="all">
                <a:solidFill>
                  <a:srgbClr val="0d0d0d"/>
                </a:solidFill>
                <a:latin typeface="Tw Cen MT Condensed"/>
              </a:rPr>
              <a:t>Contexto DO Problema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 w="0">
            <a:noFill/>
          </a:ln>
        </p:spPr>
        <p:txBody>
          <a:bodyPr lIns="45720" rIns="45720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pt-BR" sz="5000" spc="97" strike="noStrike" cap="all">
                <a:solidFill>
                  <a:srgbClr val="0d0d0d"/>
                </a:solidFill>
                <a:latin typeface="Tw Cen MT Condensed"/>
              </a:rPr>
              <a:t>Público-Alvo | PERSONAS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 w="0">
            <a:noFill/>
          </a:ln>
        </p:spPr>
        <p:txBody>
          <a:bodyPr lIns="45720" rIns="45720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pt-BR" sz="5000" spc="97" strike="noStrike" cap="all">
                <a:solidFill>
                  <a:srgbClr val="0d0d0d"/>
                </a:solidFill>
                <a:latin typeface="Tw Cen MT Condensed"/>
              </a:rPr>
              <a:t>Proposta de Solução | Objetivos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 w="0">
            <a:noFill/>
          </a:ln>
        </p:spPr>
        <p:txBody>
          <a:bodyPr lIns="45720" rIns="45720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pt-BR" sz="5000" spc="97" strike="noStrike" cap="all">
                <a:solidFill>
                  <a:srgbClr val="0d0d0d"/>
                </a:solidFill>
                <a:latin typeface="Tw Cen MT Condensed"/>
              </a:rPr>
              <a:t>Histórias de Usuários e Requisitos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 w="0">
            <a:noFill/>
          </a:ln>
        </p:spPr>
        <p:txBody>
          <a:bodyPr lIns="45720" rIns="45720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pt-BR" sz="2200" spc="-1" strike="noStrike">
                <a:solidFill>
                  <a:srgbClr val="000000"/>
                </a:solidFill>
                <a:latin typeface="Tw Cen MT"/>
              </a:rPr>
              <a:t>Histórias de Usuários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266760" indent="-266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pt-BR" sz="2200" spc="-1" strike="noStrike">
                <a:solidFill>
                  <a:srgbClr val="000000"/>
                </a:solidFill>
                <a:latin typeface="Tw Cen MT"/>
              </a:rPr>
              <a:t>agdasdads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pt-BR" sz="2200" spc="-1" strike="noStrike">
                <a:solidFill>
                  <a:srgbClr val="000000"/>
                </a:solidFill>
                <a:latin typeface="Tw Cen MT"/>
              </a:rPr>
              <a:t>Requisitos Funcionais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266760" indent="-266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pt-BR" sz="2200" spc="-1" strike="noStrike">
                <a:solidFill>
                  <a:srgbClr val="000000"/>
                </a:solidFill>
                <a:latin typeface="Tw Cen MT"/>
              </a:rPr>
              <a:t>agdasdads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pt-BR" sz="2200" spc="-1" strike="noStrike">
                <a:solidFill>
                  <a:srgbClr val="000000"/>
                </a:solidFill>
                <a:latin typeface="Tw Cen MT"/>
              </a:rPr>
              <a:t>Requisitos Não Funcionais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266760" indent="-266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pt-BR" sz="2200" spc="-1" strike="noStrike">
                <a:solidFill>
                  <a:srgbClr val="000000"/>
                </a:solidFill>
                <a:latin typeface="Tw Cen MT"/>
              </a:rPr>
              <a:t>agdasdads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pt-BR" sz="5000" spc="97" strike="noStrike" cap="all">
                <a:solidFill>
                  <a:srgbClr val="0d0d0d"/>
                </a:solidFill>
                <a:latin typeface="Tw Cen MT Condensed"/>
              </a:rPr>
              <a:t>Projeto da Interface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 w="0">
            <a:noFill/>
          </a:ln>
        </p:spPr>
        <p:txBody>
          <a:bodyPr lIns="45720" rIns="45720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pt-BR" sz="5000" spc="97" strike="noStrike" cap="all">
                <a:solidFill>
                  <a:srgbClr val="0d0d0d"/>
                </a:solidFill>
                <a:latin typeface="Tw Cen MT Condensed"/>
              </a:rPr>
              <a:t>Metodologia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 w="0">
            <a:noFill/>
          </a:ln>
        </p:spPr>
        <p:txBody>
          <a:bodyPr lIns="45720" rIns="4572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pt-BR" sz="2200" spc="-1" strike="noStrike">
                <a:solidFill>
                  <a:srgbClr val="000000"/>
                </a:solidFill>
                <a:latin typeface="Tw Cen MT"/>
              </a:rPr>
              <a:t>Processo de Trabalho (Design Thinking e Scrum)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pt-BR" sz="2200" spc="-1" strike="noStrike">
                <a:solidFill>
                  <a:srgbClr val="000000"/>
                </a:solidFill>
                <a:latin typeface="Tw Cen MT"/>
              </a:rPr>
              <a:t>Divisão de Papéis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pt-BR" sz="2200" spc="-1" strike="noStrike">
                <a:solidFill>
                  <a:srgbClr val="000000"/>
                </a:solidFill>
                <a:latin typeface="Tw Cen MT"/>
              </a:rPr>
              <a:t>Ferramentas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pt-BR" sz="2200" spc="-1" strike="noStrike">
                <a:solidFill>
                  <a:srgbClr val="000000"/>
                </a:solidFill>
                <a:latin typeface="Tw Cen MT"/>
              </a:rPr>
              <a:t>Controle de Versão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2" descr=""/>
          <p:cNvPicPr/>
          <p:nvPr/>
        </p:nvPicPr>
        <p:blipFill>
          <a:blip r:embed="rId1"/>
          <a:srcRect l="0" t="14272" r="0" b="14272"/>
          <a:stretch/>
        </p:blipFill>
        <p:spPr>
          <a:xfrm>
            <a:off x="0" y="0"/>
            <a:ext cx="12188520" cy="4571640"/>
          </a:xfrm>
          <a:prstGeom prst="rect">
            <a:avLst/>
          </a:prstGeom>
          <a:ln w="0">
            <a:noFill/>
          </a:ln>
        </p:spPr>
      </p:pic>
      <p:sp>
        <p:nvSpPr>
          <p:cNvPr id="146" name="TextShape 1"/>
          <p:cNvSpPr txBox="1"/>
          <p:nvPr/>
        </p:nvSpPr>
        <p:spPr>
          <a:xfrm>
            <a:off x="457560" y="4960440"/>
            <a:ext cx="7772040" cy="1462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80000"/>
              </a:lnSpc>
            </a:pPr>
            <a:r>
              <a:rPr b="0" lang="pt-BR" sz="5000" spc="199" strike="noStrike" cap="all">
                <a:solidFill>
                  <a:srgbClr val="0d0d0d"/>
                </a:solidFill>
                <a:latin typeface="Tw Cen MT Condensed"/>
              </a:rPr>
              <a:t>Sport Match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8610840" y="5021280"/>
            <a:ext cx="3200040" cy="1462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spcAft>
                <a:spcPts val="201"/>
              </a:spcAft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201"/>
              </a:spcAft>
              <a:tabLst>
                <a:tab algn="l" pos="0"/>
              </a:tabLst>
            </a:pPr>
            <a:r>
              <a:rPr b="1" lang="pt-BR" sz="2400" spc="-1" strike="noStrike">
                <a:solidFill>
                  <a:srgbClr val="0d0d0d"/>
                </a:solidFill>
                <a:latin typeface="Tw Cen MT"/>
              </a:rPr>
              <a:t>Equipe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pt-BR" sz="1800" spc="-1" strike="noStrike">
                <a:solidFill>
                  <a:srgbClr val="0d0d0d"/>
                </a:solidFill>
                <a:latin typeface="Tw Cen MT"/>
              </a:rPr>
              <a:t>Felipe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pt-BR" sz="1800" spc="-1" strike="noStrike">
                <a:solidFill>
                  <a:srgbClr val="0d0d0d"/>
                </a:solidFill>
                <a:latin typeface="Tw Cen MT"/>
              </a:rPr>
              <a:t>Pedro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pt-BR" sz="1800" spc="-1" strike="noStrike">
                <a:solidFill>
                  <a:srgbClr val="0d0d0d"/>
                </a:solidFill>
                <a:latin typeface="Tw Cen MT"/>
              </a:rPr>
              <a:t>Vitória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pt-BR" sz="1800" spc="-1" strike="noStrike">
                <a:solidFill>
                  <a:srgbClr val="0d0d0d"/>
                </a:solidFill>
                <a:latin typeface="Tw Cen MT"/>
              </a:rPr>
              <a:t>Allan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pt-BR" sz="1800" spc="-1" strike="noStrike">
                <a:solidFill>
                  <a:srgbClr val="0d0d0d"/>
                </a:solidFill>
                <a:latin typeface="Tw Cen MT"/>
              </a:rPr>
              <a:t>Letícia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201"/>
              </a:spcAft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</TotalTime>
  <Application>LibreOffice/7.0.4.2$Linux_X86_64 LibreOffice_project/00$Build-2</Application>
  <AppVersion>15.0000</AppVersion>
  <Words>59</Words>
  <Paragraphs>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2022-04-05T03:20:00Z</dcterms:created>
  <dc:creator>Rommel Carneiro</dc:creator>
  <dc:description/>
  <dc:language>en-US</dc:language>
  <cp:lastModifiedBy/>
  <dcterms:modified xsi:type="dcterms:W3CDTF">2022-09-20T11:58:44Z</dcterms:modified>
  <cp:revision>2</cp:revision>
  <dc:subject/>
  <dc:title>Projeto XPTO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8</vt:i4>
  </property>
</Properties>
</file>