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  <p:sldMasterId id="2147483672" r:id="rId2"/>
  </p:sldMasterIdLst>
  <p:notesMasterIdLst>
    <p:notesMasterId r:id="rId15"/>
  </p:notesMasterIdLst>
  <p:sldIdLst>
    <p:sldId id="272" r:id="rId3"/>
    <p:sldId id="319" r:id="rId4"/>
    <p:sldId id="331" r:id="rId5"/>
    <p:sldId id="338" r:id="rId6"/>
    <p:sldId id="335" r:id="rId7"/>
    <p:sldId id="332" r:id="rId8"/>
    <p:sldId id="336" r:id="rId9"/>
    <p:sldId id="337" r:id="rId10"/>
    <p:sldId id="340" r:id="rId11"/>
    <p:sldId id="341" r:id="rId12"/>
    <p:sldId id="342" r:id="rId13"/>
    <p:sldId id="289" r:id="rId14"/>
  </p:sldIdLst>
  <p:sldSz cx="9144000" cy="6858000" type="screen4x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43" algn="l" defTabSz="914377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31" algn="l" defTabSz="914377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20" algn="l" defTabSz="914377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09" algn="l" defTabSz="914377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5" userDrawn="1">
          <p15:clr>
            <a:srgbClr val="A4A3A4"/>
          </p15:clr>
        </p15:guide>
        <p15:guide id="4" orient="horz" pos="4143" userDrawn="1">
          <p15:clr>
            <a:srgbClr val="A4A3A4"/>
          </p15:clr>
        </p15:guide>
        <p15:guide id="5" orient="horz" pos="799" userDrawn="1">
          <p15:clr>
            <a:srgbClr val="A4A3A4"/>
          </p15:clr>
        </p15:guide>
        <p15:guide id="6" orient="horz" pos="3975" userDrawn="1">
          <p15:clr>
            <a:srgbClr val="A4A3A4"/>
          </p15:clr>
        </p15:guide>
        <p15:guide id="7" orient="horz" pos="1321" userDrawn="1">
          <p15:clr>
            <a:srgbClr val="A4A3A4"/>
          </p15:clr>
        </p15:guide>
        <p15:guide id="8" pos="295" userDrawn="1">
          <p15:clr>
            <a:srgbClr val="A4A3A4"/>
          </p15:clr>
        </p15:guide>
        <p15:guide id="9" userDrawn="1">
          <p15:clr>
            <a:srgbClr val="A4A3A4"/>
          </p15:clr>
        </p15:guide>
        <p15:guide id="10" pos="589" userDrawn="1">
          <p15:clr>
            <a:srgbClr val="A4A3A4"/>
          </p15:clr>
        </p15:guide>
        <p15:guide id="11" pos="5535" userDrawn="1">
          <p15:clr>
            <a:srgbClr val="A4A3A4"/>
          </p15:clr>
        </p15:guide>
        <p15:guide id="12" pos="5352" userDrawn="1">
          <p15:clr>
            <a:srgbClr val="A4A3A4"/>
          </p15:clr>
        </p15:guide>
        <p15:guide id="13" pos="57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006600"/>
    <a:srgbClr val="006699"/>
    <a:srgbClr val="00A3B4"/>
    <a:srgbClr val="FFFFFF"/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ACD11-FA42-4097-9A35-EBE30CDFFD8A}" v="143" dt="2021-12-05T20:21:42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687" autoAdjust="0"/>
  </p:normalViewPr>
  <p:slideViewPr>
    <p:cSldViewPr showGuides="1">
      <p:cViewPr varScale="1">
        <p:scale>
          <a:sx n="63" d="100"/>
          <a:sy n="63" d="100"/>
        </p:scale>
        <p:origin x="1380" y="56"/>
      </p:cViewPr>
      <p:guideLst>
        <p:guide orient="horz" pos="295"/>
        <p:guide orient="horz"/>
        <p:guide orient="horz" pos="5"/>
        <p:guide orient="horz" pos="4143"/>
        <p:guide orient="horz" pos="799"/>
        <p:guide orient="horz" pos="3975"/>
        <p:guide orient="horz" pos="1321"/>
        <p:guide pos="295"/>
        <p:guide/>
        <p:guide pos="589"/>
        <p:guide pos="5535"/>
        <p:guide pos="5352"/>
        <p:guide pos="57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kalue Tadesse" userId="cb03c03384de290f" providerId="LiveId" clId="{306ACD11-FA42-4097-9A35-EBE30CDFFD8A}"/>
    <pc:docChg chg="undo custSel addSld delSld modSld sldOrd">
      <pc:chgData name="Bekalue Tadesse" userId="cb03c03384de290f" providerId="LiveId" clId="{306ACD11-FA42-4097-9A35-EBE30CDFFD8A}" dt="2021-12-05T20:24:00.646" v="614" actId="20577"/>
      <pc:docMkLst>
        <pc:docMk/>
      </pc:docMkLst>
      <pc:sldChg chg="modSp mod">
        <pc:chgData name="Bekalue Tadesse" userId="cb03c03384de290f" providerId="LiveId" clId="{306ACD11-FA42-4097-9A35-EBE30CDFFD8A}" dt="2021-12-05T20:24:00.646" v="614" actId="20577"/>
        <pc:sldMkLst>
          <pc:docMk/>
          <pc:sldMk cId="2304389613" sldId="272"/>
        </pc:sldMkLst>
        <pc:spChg chg="mod">
          <ac:chgData name="Bekalue Tadesse" userId="cb03c03384de290f" providerId="LiveId" clId="{306ACD11-FA42-4097-9A35-EBE30CDFFD8A}" dt="2021-12-05T20:24:00.646" v="614" actId="20577"/>
          <ac:spMkLst>
            <pc:docMk/>
            <pc:sldMk cId="2304389613" sldId="272"/>
            <ac:spMk id="8" creationId="{00000000-0000-0000-0000-000000000000}"/>
          </ac:spMkLst>
        </pc:spChg>
        <pc:spChg chg="mod">
          <ac:chgData name="Bekalue Tadesse" userId="cb03c03384de290f" providerId="LiveId" clId="{306ACD11-FA42-4097-9A35-EBE30CDFFD8A}" dt="2021-12-05T20:21:03.830" v="516" actId="20577"/>
          <ac:spMkLst>
            <pc:docMk/>
            <pc:sldMk cId="2304389613" sldId="272"/>
            <ac:spMk id="10" creationId="{AFA155C1-CFB1-49C6-8483-C927CC051A68}"/>
          </ac:spMkLst>
        </pc:spChg>
      </pc:sldChg>
      <pc:sldChg chg="addSp modSp mod">
        <pc:chgData name="Bekalue Tadesse" userId="cb03c03384de290f" providerId="LiveId" clId="{306ACD11-FA42-4097-9A35-EBE30CDFFD8A}" dt="2021-12-05T20:19:23.960" v="487" actId="1076"/>
        <pc:sldMkLst>
          <pc:docMk/>
          <pc:sldMk cId="1679687902" sldId="294"/>
        </pc:sldMkLst>
        <pc:spChg chg="add mod">
          <ac:chgData name="Bekalue Tadesse" userId="cb03c03384de290f" providerId="LiveId" clId="{306ACD11-FA42-4097-9A35-EBE30CDFFD8A}" dt="2021-12-05T20:19:23.960" v="487" actId="1076"/>
          <ac:spMkLst>
            <pc:docMk/>
            <pc:sldMk cId="1679687902" sldId="294"/>
            <ac:spMk id="2" creationId="{8E103EC0-66FC-4ECF-A4B8-7E325E1ADE8A}"/>
          </ac:spMkLst>
        </pc:spChg>
      </pc:sldChg>
      <pc:sldChg chg="addSp delSp modSp mod modTransition modAnim">
        <pc:chgData name="Bekalue Tadesse" userId="cb03c03384de290f" providerId="LiveId" clId="{306ACD11-FA42-4097-9A35-EBE30CDFFD8A}" dt="2021-12-05T20:13:42.884" v="414"/>
        <pc:sldMkLst>
          <pc:docMk/>
          <pc:sldMk cId="3682549440" sldId="307"/>
        </pc:sldMkLst>
        <pc:spChg chg="del">
          <ac:chgData name="Bekalue Tadesse" userId="cb03c03384de290f" providerId="LiveId" clId="{306ACD11-FA42-4097-9A35-EBE30CDFFD8A}" dt="2021-12-05T19:33:35.213" v="13" actId="478"/>
          <ac:spMkLst>
            <pc:docMk/>
            <pc:sldMk cId="3682549440" sldId="307"/>
            <ac:spMk id="2" creationId="{00000000-0000-0000-0000-000000000000}"/>
          </ac:spMkLst>
        </pc:spChg>
        <pc:spChg chg="add mod">
          <ac:chgData name="Bekalue Tadesse" userId="cb03c03384de290f" providerId="LiveId" clId="{306ACD11-FA42-4097-9A35-EBE30CDFFD8A}" dt="2021-12-05T20:07:38.129" v="302" actId="120"/>
          <ac:spMkLst>
            <pc:docMk/>
            <pc:sldMk cId="3682549440" sldId="307"/>
            <ac:spMk id="3" creationId="{5442D472-771E-48FF-A8D8-9A1AF2E1E342}"/>
          </ac:spMkLst>
        </pc:spChg>
        <pc:spChg chg="mod">
          <ac:chgData name="Bekalue Tadesse" userId="cb03c03384de290f" providerId="LiveId" clId="{306ACD11-FA42-4097-9A35-EBE30CDFFD8A}" dt="2021-12-05T19:58:42.792" v="260" actId="20577"/>
          <ac:spMkLst>
            <pc:docMk/>
            <pc:sldMk cId="3682549440" sldId="307"/>
            <ac:spMk id="4" creationId="{00000000-0000-0000-0000-000000000000}"/>
          </ac:spMkLst>
        </pc:spChg>
        <pc:spChg chg="add mod">
          <ac:chgData name="Bekalue Tadesse" userId="cb03c03384de290f" providerId="LiveId" clId="{306ACD11-FA42-4097-9A35-EBE30CDFFD8A}" dt="2021-12-05T20:07:40.662" v="303" actId="120"/>
          <ac:spMkLst>
            <pc:docMk/>
            <pc:sldMk cId="3682549440" sldId="307"/>
            <ac:spMk id="9" creationId="{7D70AB24-B38C-4440-AA43-AD2A5FD77164}"/>
          </ac:spMkLst>
        </pc:spChg>
        <pc:spChg chg="add mod">
          <ac:chgData name="Bekalue Tadesse" userId="cb03c03384de290f" providerId="LiveId" clId="{306ACD11-FA42-4097-9A35-EBE30CDFFD8A}" dt="2021-12-05T20:08:25.779" v="322" actId="20577"/>
          <ac:spMkLst>
            <pc:docMk/>
            <pc:sldMk cId="3682549440" sldId="307"/>
            <ac:spMk id="10" creationId="{FBFDA162-D138-41CF-A334-B78D2704C75A}"/>
          </ac:spMkLst>
        </pc:spChg>
        <pc:spChg chg="add mod">
          <ac:chgData name="Bekalue Tadesse" userId="cb03c03384de290f" providerId="LiveId" clId="{306ACD11-FA42-4097-9A35-EBE30CDFFD8A}" dt="2021-12-05T19:44:59.633" v="142" actId="1076"/>
          <ac:spMkLst>
            <pc:docMk/>
            <pc:sldMk cId="3682549440" sldId="307"/>
            <ac:spMk id="11" creationId="{95975D7D-0AEE-4F96-AED1-181EF184E1A5}"/>
          </ac:spMkLst>
        </pc:spChg>
        <pc:spChg chg="add mod">
          <ac:chgData name="Bekalue Tadesse" userId="cb03c03384de290f" providerId="LiveId" clId="{306ACD11-FA42-4097-9A35-EBE30CDFFD8A}" dt="2021-12-05T20:07:45.376" v="305" actId="120"/>
          <ac:spMkLst>
            <pc:docMk/>
            <pc:sldMk cId="3682549440" sldId="307"/>
            <ac:spMk id="12" creationId="{DF4EDA44-BF91-4476-B569-52433C283547}"/>
          </ac:spMkLst>
        </pc:spChg>
        <pc:spChg chg="add mod">
          <ac:chgData name="Bekalue Tadesse" userId="cb03c03384de290f" providerId="LiveId" clId="{306ACD11-FA42-4097-9A35-EBE30CDFFD8A}" dt="2021-12-05T20:07:48.173" v="306" actId="120"/>
          <ac:spMkLst>
            <pc:docMk/>
            <pc:sldMk cId="3682549440" sldId="307"/>
            <ac:spMk id="13" creationId="{12F9C7DC-767F-42CF-A4C0-6EE5B88805C5}"/>
          </ac:spMkLst>
        </pc:spChg>
        <pc:spChg chg="add mod">
          <ac:chgData name="Bekalue Tadesse" userId="cb03c03384de290f" providerId="LiveId" clId="{306ACD11-FA42-4097-9A35-EBE30CDFFD8A}" dt="2021-12-05T19:58:32.287" v="252"/>
          <ac:spMkLst>
            <pc:docMk/>
            <pc:sldMk cId="3682549440" sldId="307"/>
            <ac:spMk id="14" creationId="{A50CFB0A-DC3F-42CA-B660-B2362DBEFBBB}"/>
          </ac:spMkLst>
        </pc:spChg>
        <pc:spChg chg="add mod">
          <ac:chgData name="Bekalue Tadesse" userId="cb03c03384de290f" providerId="LiveId" clId="{306ACD11-FA42-4097-9A35-EBE30CDFFD8A}" dt="2021-12-05T20:07:51.152" v="307" actId="120"/>
          <ac:spMkLst>
            <pc:docMk/>
            <pc:sldMk cId="3682549440" sldId="307"/>
            <ac:spMk id="15" creationId="{FC7E06B0-6157-4772-BDD0-32341E049A9F}"/>
          </ac:spMkLst>
        </pc:spChg>
        <pc:spChg chg="add mod">
          <ac:chgData name="Bekalue Tadesse" userId="cb03c03384de290f" providerId="LiveId" clId="{306ACD11-FA42-4097-9A35-EBE30CDFFD8A}" dt="2021-12-05T20:07:54.023" v="308" actId="120"/>
          <ac:spMkLst>
            <pc:docMk/>
            <pc:sldMk cId="3682549440" sldId="307"/>
            <ac:spMk id="46" creationId="{CBF4C8BA-271A-4C31-91F7-39F5F57AD904}"/>
          </ac:spMkLst>
        </pc:spChg>
        <pc:grpChg chg="add mod">
          <ac:chgData name="Bekalue Tadesse" userId="cb03c03384de290f" providerId="LiveId" clId="{306ACD11-FA42-4097-9A35-EBE30CDFFD8A}" dt="2021-12-05T19:46:07.077" v="156" actId="1076"/>
          <ac:grpSpMkLst>
            <pc:docMk/>
            <pc:sldMk cId="3682549440" sldId="307"/>
            <ac:grpSpMk id="30" creationId="{4F2DDCCD-D7EF-44E6-98DC-88CB919849A5}"/>
          </ac:grpSpMkLst>
        </pc:grpChg>
        <pc:grpChg chg="add mod">
          <ac:chgData name="Bekalue Tadesse" userId="cb03c03384de290f" providerId="LiveId" clId="{306ACD11-FA42-4097-9A35-EBE30CDFFD8A}" dt="2021-12-05T19:45:23.093" v="149" actId="1076"/>
          <ac:grpSpMkLst>
            <pc:docMk/>
            <pc:sldMk cId="3682549440" sldId="307"/>
            <ac:grpSpMk id="31" creationId="{1499B25C-C634-4449-8817-64AD1C138FE1}"/>
          </ac:grpSpMkLst>
        </pc:grpChg>
        <pc:grpChg chg="add mod">
          <ac:chgData name="Bekalue Tadesse" userId="cb03c03384de290f" providerId="LiveId" clId="{306ACD11-FA42-4097-9A35-EBE30CDFFD8A}" dt="2021-12-05T19:45:47.976" v="153" actId="1076"/>
          <ac:grpSpMkLst>
            <pc:docMk/>
            <pc:sldMk cId="3682549440" sldId="307"/>
            <ac:grpSpMk id="32" creationId="{B66AE2EB-FF24-4262-8BF2-DED68A963C14}"/>
          </ac:grpSpMkLst>
        </pc:grpChg>
        <pc:picChg chg="add del mod">
          <ac:chgData name="Bekalue Tadesse" userId="cb03c03384de290f" providerId="LiveId" clId="{306ACD11-FA42-4097-9A35-EBE30CDFFD8A}" dt="2021-12-05T19:49:13.160" v="169" actId="478"/>
          <ac:picMkLst>
            <pc:docMk/>
            <pc:sldMk cId="3682549440" sldId="307"/>
            <ac:picMk id="50" creationId="{3814E12E-55A3-4A71-8B0D-1328A75C1B31}"/>
          </ac:picMkLst>
        </pc:picChg>
        <pc:picChg chg="add del mod">
          <ac:chgData name="Bekalue Tadesse" userId="cb03c03384de290f" providerId="LiveId" clId="{306ACD11-FA42-4097-9A35-EBE30CDFFD8A}" dt="2021-12-05T19:50:05.748" v="175" actId="478"/>
          <ac:picMkLst>
            <pc:docMk/>
            <pc:sldMk cId="3682549440" sldId="307"/>
            <ac:picMk id="52" creationId="{CDC7E081-6CFF-454D-B053-E53E795B749A}"/>
          </ac:picMkLst>
        </pc:picChg>
        <pc:picChg chg="add mod modCrop">
          <ac:chgData name="Bekalue Tadesse" userId="cb03c03384de290f" providerId="LiveId" clId="{306ACD11-FA42-4097-9A35-EBE30CDFFD8A}" dt="2021-12-05T19:51:18.155" v="188" actId="1076"/>
          <ac:picMkLst>
            <pc:docMk/>
            <pc:sldMk cId="3682549440" sldId="307"/>
            <ac:picMk id="54" creationId="{8F0B236D-8991-41CB-9102-056D79F8069F}"/>
          </ac:picMkLst>
        </pc:picChg>
        <pc:picChg chg="add mod">
          <ac:chgData name="Bekalue Tadesse" userId="cb03c03384de290f" providerId="LiveId" clId="{306ACD11-FA42-4097-9A35-EBE30CDFFD8A}" dt="2021-12-05T19:51:25.460" v="190" actId="1076"/>
          <ac:picMkLst>
            <pc:docMk/>
            <pc:sldMk cId="3682549440" sldId="307"/>
            <ac:picMk id="55" creationId="{681E0936-CB79-4A05-82B7-E5090F0EC23B}"/>
          </ac:picMkLst>
        </pc:picChg>
        <pc:picChg chg="add mod">
          <ac:chgData name="Bekalue Tadesse" userId="cb03c03384de290f" providerId="LiveId" clId="{306ACD11-FA42-4097-9A35-EBE30CDFFD8A}" dt="2021-12-05T19:51:34.261" v="192" actId="1076"/>
          <ac:picMkLst>
            <pc:docMk/>
            <pc:sldMk cId="3682549440" sldId="307"/>
            <ac:picMk id="56" creationId="{E5683189-89E0-493D-8E98-38E1D3B8D8B6}"/>
          </ac:picMkLst>
        </pc:picChg>
        <pc:picChg chg="add mod">
          <ac:chgData name="Bekalue Tadesse" userId="cb03c03384de290f" providerId="LiveId" clId="{306ACD11-FA42-4097-9A35-EBE30CDFFD8A}" dt="2021-12-05T19:51:40.712" v="194" actId="1076"/>
          <ac:picMkLst>
            <pc:docMk/>
            <pc:sldMk cId="3682549440" sldId="307"/>
            <ac:picMk id="57" creationId="{967AD9C0-C78B-4725-A85D-181227E3C401}"/>
          </ac:picMkLst>
        </pc:picChg>
        <pc:picChg chg="add mod">
          <ac:chgData name="Bekalue Tadesse" userId="cb03c03384de290f" providerId="LiveId" clId="{306ACD11-FA42-4097-9A35-EBE30CDFFD8A}" dt="2021-12-05T19:51:45.264" v="196" actId="1076"/>
          <ac:picMkLst>
            <pc:docMk/>
            <pc:sldMk cId="3682549440" sldId="307"/>
            <ac:picMk id="58" creationId="{49FB2315-F2AA-4ACE-A6DC-D3F58A1D79DA}"/>
          </ac:picMkLst>
        </pc:picChg>
        <pc:picChg chg="add mod">
          <ac:chgData name="Bekalue Tadesse" userId="cb03c03384de290f" providerId="LiveId" clId="{306ACD11-FA42-4097-9A35-EBE30CDFFD8A}" dt="2021-12-05T19:52:46.525" v="205" actId="1076"/>
          <ac:picMkLst>
            <pc:docMk/>
            <pc:sldMk cId="3682549440" sldId="307"/>
            <ac:picMk id="60" creationId="{98BCC7EB-A59E-43EE-93F0-D6C2984D0184}"/>
          </ac:picMkLst>
        </pc:picChg>
        <pc:picChg chg="add del mod">
          <ac:chgData name="Bekalue Tadesse" userId="cb03c03384de290f" providerId="LiveId" clId="{306ACD11-FA42-4097-9A35-EBE30CDFFD8A}" dt="2021-12-05T19:52:56.787" v="207" actId="478"/>
          <ac:picMkLst>
            <pc:docMk/>
            <pc:sldMk cId="3682549440" sldId="307"/>
            <ac:picMk id="61" creationId="{84C0A560-A5DF-46AA-B87C-2C81C07273C5}"/>
          </ac:picMkLst>
        </pc:picChg>
        <pc:picChg chg="add del mod">
          <ac:chgData name="Bekalue Tadesse" userId="cb03c03384de290f" providerId="LiveId" clId="{306ACD11-FA42-4097-9A35-EBE30CDFFD8A}" dt="2021-12-05T19:55:44.505" v="219" actId="478"/>
          <ac:picMkLst>
            <pc:docMk/>
            <pc:sldMk cId="3682549440" sldId="307"/>
            <ac:picMk id="63" creationId="{8CE049A5-EA73-475D-BF54-CA7457E7D083}"/>
          </ac:picMkLst>
        </pc:picChg>
        <pc:picChg chg="add mod">
          <ac:chgData name="Bekalue Tadesse" userId="cb03c03384de290f" providerId="LiveId" clId="{306ACD11-FA42-4097-9A35-EBE30CDFFD8A}" dt="2021-12-05T19:56:53.668" v="242" actId="1440"/>
          <ac:picMkLst>
            <pc:docMk/>
            <pc:sldMk cId="3682549440" sldId="307"/>
            <ac:picMk id="65" creationId="{92EFFA2A-3055-42FC-91AA-D135FD7C8560}"/>
          </ac:picMkLst>
        </pc:picChg>
        <pc:picChg chg="add del mod">
          <ac:chgData name="Bekalue Tadesse" userId="cb03c03384de290f" providerId="LiveId" clId="{306ACD11-FA42-4097-9A35-EBE30CDFFD8A}" dt="2021-12-05T20:05:50.646" v="300" actId="478"/>
          <ac:picMkLst>
            <pc:docMk/>
            <pc:sldMk cId="3682549440" sldId="307"/>
            <ac:picMk id="66" creationId="{805A7836-E80B-417A-86EE-98011858695B}"/>
          </ac:picMkLst>
        </pc:picChg>
        <pc:cxnChg chg="add mod">
          <ac:chgData name="Bekalue Tadesse" userId="cb03c03384de290f" providerId="LiveId" clId="{306ACD11-FA42-4097-9A35-EBE30CDFFD8A}" dt="2021-12-05T20:07:27.526" v="301" actId="14100"/>
          <ac:cxnSpMkLst>
            <pc:docMk/>
            <pc:sldMk cId="3682549440" sldId="307"/>
            <ac:cxnSpMk id="17" creationId="{5A556DFA-8C51-477B-894F-8A8E17ADC225}"/>
          </ac:cxnSpMkLst>
        </pc:cxnChg>
        <pc:cxnChg chg="add mod">
          <ac:chgData name="Bekalue Tadesse" userId="cb03c03384de290f" providerId="LiveId" clId="{306ACD11-FA42-4097-9A35-EBE30CDFFD8A}" dt="2021-12-05T20:07:27.526" v="301" actId="14100"/>
          <ac:cxnSpMkLst>
            <pc:docMk/>
            <pc:sldMk cId="3682549440" sldId="307"/>
            <ac:cxnSpMk id="19" creationId="{673D0485-19F9-4418-AF77-D6E687C373F8}"/>
          </ac:cxnSpMkLst>
        </pc:cxnChg>
        <pc:cxnChg chg="add mod">
          <ac:chgData name="Bekalue Tadesse" userId="cb03c03384de290f" providerId="LiveId" clId="{306ACD11-FA42-4097-9A35-EBE30CDFFD8A}" dt="2021-12-05T20:07:27.526" v="301" actId="14100"/>
          <ac:cxnSpMkLst>
            <pc:docMk/>
            <pc:sldMk cId="3682549440" sldId="307"/>
            <ac:cxnSpMk id="21" creationId="{BA48E74B-AA2D-47BF-89A2-A12BC1E79674}"/>
          </ac:cxnSpMkLst>
        </pc:cxnChg>
        <pc:cxnChg chg="add mod">
          <ac:chgData name="Bekalue Tadesse" userId="cb03c03384de290f" providerId="LiveId" clId="{306ACD11-FA42-4097-9A35-EBE30CDFFD8A}" dt="2021-12-05T19:45:31.969" v="150" actId="14100"/>
          <ac:cxnSpMkLst>
            <pc:docMk/>
            <pc:sldMk cId="3682549440" sldId="307"/>
            <ac:cxnSpMk id="23" creationId="{3596A72F-2795-46AC-A63F-2FCC913FB4A3}"/>
          </ac:cxnSpMkLst>
        </pc:cxnChg>
        <pc:cxnChg chg="add mod">
          <ac:chgData name="Bekalue Tadesse" userId="cb03c03384de290f" providerId="LiveId" clId="{306ACD11-FA42-4097-9A35-EBE30CDFFD8A}" dt="2021-12-05T19:45:44.840" v="152" actId="14100"/>
          <ac:cxnSpMkLst>
            <pc:docMk/>
            <pc:sldMk cId="3682549440" sldId="307"/>
            <ac:cxnSpMk id="25" creationId="{A5EF8581-C635-40DA-A57F-1D6A44A2A5A9}"/>
          </ac:cxnSpMkLst>
        </pc:cxnChg>
        <pc:cxnChg chg="add mod">
          <ac:chgData name="Bekalue Tadesse" userId="cb03c03384de290f" providerId="LiveId" clId="{306ACD11-FA42-4097-9A35-EBE30CDFFD8A}" dt="2021-12-05T19:46:12.591" v="157" actId="14100"/>
          <ac:cxnSpMkLst>
            <pc:docMk/>
            <pc:sldMk cId="3682549440" sldId="307"/>
            <ac:cxnSpMk id="27" creationId="{1406850A-8F92-48CD-9455-6C089869552A}"/>
          </ac:cxnSpMkLst>
        </pc:cxnChg>
        <pc:cxnChg chg="add mod">
          <ac:chgData name="Bekalue Tadesse" userId="cb03c03384de290f" providerId="LiveId" clId="{306ACD11-FA42-4097-9A35-EBE30CDFFD8A}" dt="2021-12-05T19:45:55.713" v="154" actId="14100"/>
          <ac:cxnSpMkLst>
            <pc:docMk/>
            <pc:sldMk cId="3682549440" sldId="307"/>
            <ac:cxnSpMk id="29" creationId="{9431A97F-EE30-4D92-BAFD-450A6FF7F6C8}"/>
          </ac:cxnSpMkLst>
        </pc:cxnChg>
        <pc:cxnChg chg="add mod">
          <ac:chgData name="Bekalue Tadesse" userId="cb03c03384de290f" providerId="LiveId" clId="{306ACD11-FA42-4097-9A35-EBE30CDFFD8A}" dt="2021-12-05T19:47:00.282" v="163" actId="208"/>
          <ac:cxnSpMkLst>
            <pc:docMk/>
            <pc:sldMk cId="3682549440" sldId="307"/>
            <ac:cxnSpMk id="48" creationId="{CDFA41CC-3133-4DD8-A7A4-A62A3F1F8C53}"/>
          </ac:cxnSpMkLst>
        </pc:cxnChg>
      </pc:sldChg>
      <pc:sldChg chg="delSp modSp mod">
        <pc:chgData name="Bekalue Tadesse" userId="cb03c03384de290f" providerId="LiveId" clId="{306ACD11-FA42-4097-9A35-EBE30CDFFD8A}" dt="2021-12-05T20:19:42.232" v="488" actId="2710"/>
        <pc:sldMkLst>
          <pc:docMk/>
          <pc:sldMk cId="3137190517" sldId="319"/>
        </pc:sldMkLst>
        <pc:spChg chg="mod">
          <ac:chgData name="Bekalue Tadesse" userId="cb03c03384de290f" providerId="LiveId" clId="{306ACD11-FA42-4097-9A35-EBE30CDFFD8A}" dt="2021-12-05T20:19:42.232" v="488" actId="2710"/>
          <ac:spMkLst>
            <pc:docMk/>
            <pc:sldMk cId="3137190517" sldId="319"/>
            <ac:spMk id="8" creationId="{6F712886-54D6-491D-8150-11CEBC0116FE}"/>
          </ac:spMkLst>
        </pc:spChg>
        <pc:spChg chg="del mod">
          <ac:chgData name="Bekalue Tadesse" userId="cb03c03384de290f" providerId="LiveId" clId="{306ACD11-FA42-4097-9A35-EBE30CDFFD8A}" dt="2021-12-05T20:18:05.490" v="436" actId="478"/>
          <ac:spMkLst>
            <pc:docMk/>
            <pc:sldMk cId="3137190517" sldId="319"/>
            <ac:spMk id="9" creationId="{0B968635-B28A-401A-8E80-AE6039BDF648}"/>
          </ac:spMkLst>
        </pc:spChg>
      </pc:sldChg>
      <pc:sldChg chg="delSp mod">
        <pc:chgData name="Bekalue Tadesse" userId="cb03c03384de290f" providerId="LiveId" clId="{306ACD11-FA42-4097-9A35-EBE30CDFFD8A}" dt="2021-12-05T20:21:12.474" v="517" actId="478"/>
        <pc:sldMkLst>
          <pc:docMk/>
          <pc:sldMk cId="3534972152" sldId="320"/>
        </pc:sldMkLst>
        <pc:spChg chg="del">
          <ac:chgData name="Bekalue Tadesse" userId="cb03c03384de290f" providerId="LiveId" clId="{306ACD11-FA42-4097-9A35-EBE30CDFFD8A}" dt="2021-12-05T20:21:12.474" v="517" actId="478"/>
          <ac:spMkLst>
            <pc:docMk/>
            <pc:sldMk cId="3534972152" sldId="320"/>
            <ac:spMk id="9" creationId="{0B968635-B28A-401A-8E80-AE6039BDF648}"/>
          </ac:spMkLst>
        </pc:spChg>
      </pc:sldChg>
      <pc:sldChg chg="delSp mod">
        <pc:chgData name="Bekalue Tadesse" userId="cb03c03384de290f" providerId="LiveId" clId="{306ACD11-FA42-4097-9A35-EBE30CDFFD8A}" dt="2021-12-05T20:21:22.870" v="519" actId="478"/>
        <pc:sldMkLst>
          <pc:docMk/>
          <pc:sldMk cId="3535899635" sldId="321"/>
        </pc:sldMkLst>
        <pc:spChg chg="del">
          <ac:chgData name="Bekalue Tadesse" userId="cb03c03384de290f" providerId="LiveId" clId="{306ACD11-FA42-4097-9A35-EBE30CDFFD8A}" dt="2021-12-05T20:21:22.870" v="519" actId="478"/>
          <ac:spMkLst>
            <pc:docMk/>
            <pc:sldMk cId="3535899635" sldId="321"/>
            <ac:spMk id="9" creationId="{0B968635-B28A-401A-8E80-AE6039BDF648}"/>
          </ac:spMkLst>
        </pc:spChg>
      </pc:sldChg>
      <pc:sldChg chg="delSp mod">
        <pc:chgData name="Bekalue Tadesse" userId="cb03c03384de290f" providerId="LiveId" clId="{306ACD11-FA42-4097-9A35-EBE30CDFFD8A}" dt="2021-12-05T20:21:17.223" v="518" actId="478"/>
        <pc:sldMkLst>
          <pc:docMk/>
          <pc:sldMk cId="2337741921" sldId="322"/>
        </pc:sldMkLst>
        <pc:spChg chg="del">
          <ac:chgData name="Bekalue Tadesse" userId="cb03c03384de290f" providerId="LiveId" clId="{306ACD11-FA42-4097-9A35-EBE30CDFFD8A}" dt="2021-12-05T20:21:17.223" v="518" actId="478"/>
          <ac:spMkLst>
            <pc:docMk/>
            <pc:sldMk cId="2337741921" sldId="322"/>
            <ac:spMk id="9" creationId="{0B968635-B28A-401A-8E80-AE6039BDF648}"/>
          </ac:spMkLst>
        </pc:spChg>
      </pc:sldChg>
      <pc:sldChg chg="delSp modSp mod">
        <pc:chgData name="Bekalue Tadesse" userId="cb03c03384de290f" providerId="LiveId" clId="{306ACD11-FA42-4097-9A35-EBE30CDFFD8A}" dt="2021-12-05T20:20:51.239" v="508" actId="478"/>
        <pc:sldMkLst>
          <pc:docMk/>
          <pc:sldMk cId="676170555" sldId="324"/>
        </pc:sldMkLst>
        <pc:spChg chg="del">
          <ac:chgData name="Bekalue Tadesse" userId="cb03c03384de290f" providerId="LiveId" clId="{306ACD11-FA42-4097-9A35-EBE30CDFFD8A}" dt="2021-12-05T20:20:51.239" v="508" actId="478"/>
          <ac:spMkLst>
            <pc:docMk/>
            <pc:sldMk cId="676170555" sldId="324"/>
            <ac:spMk id="9" creationId="{0B968635-B28A-401A-8E80-AE6039BDF648}"/>
          </ac:spMkLst>
        </pc:spChg>
        <pc:graphicFrameChg chg="mod modGraphic">
          <ac:chgData name="Bekalue Tadesse" userId="cb03c03384de290f" providerId="LiveId" clId="{306ACD11-FA42-4097-9A35-EBE30CDFFD8A}" dt="2021-12-05T20:20:41.401" v="507" actId="20577"/>
          <ac:graphicFrameMkLst>
            <pc:docMk/>
            <pc:sldMk cId="676170555" sldId="324"/>
            <ac:graphicFrameMk id="11" creationId="{AFE7DDFF-BA64-4017-820F-9950B0D9F37F}"/>
          </ac:graphicFrameMkLst>
        </pc:graphicFrameChg>
      </pc:sldChg>
      <pc:sldChg chg="addSp delSp modSp add mod modTransition delAnim modAnim">
        <pc:chgData name="Bekalue Tadesse" userId="cb03c03384de290f" providerId="LiveId" clId="{306ACD11-FA42-4097-9A35-EBE30CDFFD8A}" dt="2021-12-05T20:16:42.111" v="434"/>
        <pc:sldMkLst>
          <pc:docMk/>
          <pc:sldMk cId="3241557249" sldId="326"/>
        </pc:sldMkLst>
        <pc:spChg chg="del">
          <ac:chgData name="Bekalue Tadesse" userId="cb03c03384de290f" providerId="LiveId" clId="{306ACD11-FA42-4097-9A35-EBE30CDFFD8A}" dt="2021-12-05T20:09:27.697" v="331" actId="478"/>
          <ac:spMkLst>
            <pc:docMk/>
            <pc:sldMk cId="3241557249" sldId="326"/>
            <ac:spMk id="3" creationId="{5442D472-771E-48FF-A8D8-9A1AF2E1E342}"/>
          </ac:spMkLst>
        </pc:spChg>
        <pc:spChg chg="del">
          <ac:chgData name="Bekalue Tadesse" userId="cb03c03384de290f" providerId="LiveId" clId="{306ACD11-FA42-4097-9A35-EBE30CDFFD8A}" dt="2021-12-05T20:09:28.592" v="332" actId="478"/>
          <ac:spMkLst>
            <pc:docMk/>
            <pc:sldMk cId="3241557249" sldId="326"/>
            <ac:spMk id="9" creationId="{7D70AB24-B38C-4440-AA43-AD2A5FD77164}"/>
          </ac:spMkLst>
        </pc:spChg>
        <pc:spChg chg="del">
          <ac:chgData name="Bekalue Tadesse" userId="cb03c03384de290f" providerId="LiveId" clId="{306ACD11-FA42-4097-9A35-EBE30CDFFD8A}" dt="2021-12-05T20:09:29.514" v="333" actId="478"/>
          <ac:spMkLst>
            <pc:docMk/>
            <pc:sldMk cId="3241557249" sldId="326"/>
            <ac:spMk id="10" creationId="{FBFDA162-D138-41CF-A334-B78D2704C75A}"/>
          </ac:spMkLst>
        </pc:spChg>
        <pc:spChg chg="del">
          <ac:chgData name="Bekalue Tadesse" userId="cb03c03384de290f" providerId="LiveId" clId="{306ACD11-FA42-4097-9A35-EBE30CDFFD8A}" dt="2021-12-05T20:09:15.784" v="324" actId="478"/>
          <ac:spMkLst>
            <pc:docMk/>
            <pc:sldMk cId="3241557249" sldId="326"/>
            <ac:spMk id="11" creationId="{95975D7D-0AEE-4F96-AED1-181EF184E1A5}"/>
          </ac:spMkLst>
        </pc:spChg>
        <pc:spChg chg="add mod">
          <ac:chgData name="Bekalue Tadesse" userId="cb03c03384de290f" providerId="LiveId" clId="{306ACD11-FA42-4097-9A35-EBE30CDFFD8A}" dt="2021-12-05T20:16:12.870" v="433" actId="1076"/>
          <ac:spMkLst>
            <pc:docMk/>
            <pc:sldMk cId="3241557249" sldId="326"/>
            <ac:spMk id="26" creationId="{8DD3EC05-ACEC-4E3A-B3B9-D2422A4F5F16}"/>
          </ac:spMkLst>
        </pc:spChg>
        <pc:spChg chg="add mod">
          <ac:chgData name="Bekalue Tadesse" userId="cb03c03384de290f" providerId="LiveId" clId="{306ACD11-FA42-4097-9A35-EBE30CDFFD8A}" dt="2021-12-05T20:11:51.509" v="406" actId="404"/>
          <ac:spMkLst>
            <pc:docMk/>
            <pc:sldMk cId="3241557249" sldId="326"/>
            <ac:spMk id="33" creationId="{85364FCC-CB5B-484B-8BFB-B0BBFCE080B1}"/>
          </ac:spMkLst>
        </pc:spChg>
        <pc:spChg chg="del">
          <ac:chgData name="Bekalue Tadesse" userId="cb03c03384de290f" providerId="LiveId" clId="{306ACD11-FA42-4097-9A35-EBE30CDFFD8A}" dt="2021-12-05T20:09:30.744" v="334" actId="478"/>
          <ac:spMkLst>
            <pc:docMk/>
            <pc:sldMk cId="3241557249" sldId="326"/>
            <ac:spMk id="46" creationId="{CBF4C8BA-271A-4C31-91F7-39F5F57AD904}"/>
          </ac:spMkLst>
        </pc:spChg>
        <pc:grpChg chg="del">
          <ac:chgData name="Bekalue Tadesse" userId="cb03c03384de290f" providerId="LiveId" clId="{306ACD11-FA42-4097-9A35-EBE30CDFFD8A}" dt="2021-12-05T20:09:23.497" v="328" actId="478"/>
          <ac:grpSpMkLst>
            <pc:docMk/>
            <pc:sldMk cId="3241557249" sldId="326"/>
            <ac:grpSpMk id="30" creationId="{4F2DDCCD-D7EF-44E6-98DC-88CB919849A5}"/>
          </ac:grpSpMkLst>
        </pc:grpChg>
        <pc:grpChg chg="del">
          <ac:chgData name="Bekalue Tadesse" userId="cb03c03384de290f" providerId="LiveId" clId="{306ACD11-FA42-4097-9A35-EBE30CDFFD8A}" dt="2021-12-05T20:09:22.391" v="327" actId="478"/>
          <ac:grpSpMkLst>
            <pc:docMk/>
            <pc:sldMk cId="3241557249" sldId="326"/>
            <ac:grpSpMk id="31" creationId="{1499B25C-C634-4449-8817-64AD1C138FE1}"/>
          </ac:grpSpMkLst>
        </pc:grpChg>
        <pc:grpChg chg="del">
          <ac:chgData name="Bekalue Tadesse" userId="cb03c03384de290f" providerId="LiveId" clId="{306ACD11-FA42-4097-9A35-EBE30CDFFD8A}" dt="2021-12-05T20:09:21.529" v="326" actId="478"/>
          <ac:grpSpMkLst>
            <pc:docMk/>
            <pc:sldMk cId="3241557249" sldId="326"/>
            <ac:grpSpMk id="32" creationId="{B66AE2EB-FF24-4262-8BF2-DED68A963C14}"/>
          </ac:grpSpMkLst>
        </pc:grpChg>
        <pc:picChg chg="del">
          <ac:chgData name="Bekalue Tadesse" userId="cb03c03384de290f" providerId="LiveId" clId="{306ACD11-FA42-4097-9A35-EBE30CDFFD8A}" dt="2021-12-05T20:09:19.036" v="325" actId="478"/>
          <ac:picMkLst>
            <pc:docMk/>
            <pc:sldMk cId="3241557249" sldId="326"/>
            <ac:picMk id="54" creationId="{8F0B236D-8991-41CB-9102-056D79F8069F}"/>
          </ac:picMkLst>
        </pc:picChg>
        <pc:picChg chg="del">
          <ac:chgData name="Bekalue Tadesse" userId="cb03c03384de290f" providerId="LiveId" clId="{306ACD11-FA42-4097-9A35-EBE30CDFFD8A}" dt="2021-12-05T20:09:15.784" v="324" actId="478"/>
          <ac:picMkLst>
            <pc:docMk/>
            <pc:sldMk cId="3241557249" sldId="326"/>
            <ac:picMk id="55" creationId="{681E0936-CB79-4A05-82B7-E5090F0EC23B}"/>
          </ac:picMkLst>
        </pc:picChg>
        <pc:picChg chg="del">
          <ac:chgData name="Bekalue Tadesse" userId="cb03c03384de290f" providerId="LiveId" clId="{306ACD11-FA42-4097-9A35-EBE30CDFFD8A}" dt="2021-12-05T20:09:15.784" v="324" actId="478"/>
          <ac:picMkLst>
            <pc:docMk/>
            <pc:sldMk cId="3241557249" sldId="326"/>
            <ac:picMk id="56" creationId="{E5683189-89E0-493D-8E98-38E1D3B8D8B6}"/>
          </ac:picMkLst>
        </pc:picChg>
        <pc:picChg chg="del">
          <ac:chgData name="Bekalue Tadesse" userId="cb03c03384de290f" providerId="LiveId" clId="{306ACD11-FA42-4097-9A35-EBE30CDFFD8A}" dt="2021-12-05T20:09:15.784" v="324" actId="478"/>
          <ac:picMkLst>
            <pc:docMk/>
            <pc:sldMk cId="3241557249" sldId="326"/>
            <ac:picMk id="57" creationId="{967AD9C0-C78B-4725-A85D-181227E3C401}"/>
          </ac:picMkLst>
        </pc:picChg>
        <pc:picChg chg="del">
          <ac:chgData name="Bekalue Tadesse" userId="cb03c03384de290f" providerId="LiveId" clId="{306ACD11-FA42-4097-9A35-EBE30CDFFD8A}" dt="2021-12-05T20:09:15.784" v="324" actId="478"/>
          <ac:picMkLst>
            <pc:docMk/>
            <pc:sldMk cId="3241557249" sldId="326"/>
            <ac:picMk id="58" creationId="{49FB2315-F2AA-4ACE-A6DC-D3F58A1D79DA}"/>
          </ac:picMkLst>
        </pc:picChg>
        <pc:picChg chg="del">
          <ac:chgData name="Bekalue Tadesse" userId="cb03c03384de290f" providerId="LiveId" clId="{306ACD11-FA42-4097-9A35-EBE30CDFFD8A}" dt="2021-12-05T20:09:15.784" v="324" actId="478"/>
          <ac:picMkLst>
            <pc:docMk/>
            <pc:sldMk cId="3241557249" sldId="326"/>
            <ac:picMk id="60" creationId="{98BCC7EB-A59E-43EE-93F0-D6C2984D0184}"/>
          </ac:picMkLst>
        </pc:picChg>
        <pc:picChg chg="del">
          <ac:chgData name="Bekalue Tadesse" userId="cb03c03384de290f" providerId="LiveId" clId="{306ACD11-FA42-4097-9A35-EBE30CDFFD8A}" dt="2021-12-05T20:09:19.036" v="325" actId="478"/>
          <ac:picMkLst>
            <pc:docMk/>
            <pc:sldMk cId="3241557249" sldId="326"/>
            <ac:picMk id="65" creationId="{92EFFA2A-3055-42FC-91AA-D135FD7C8560}"/>
          </ac:picMkLst>
        </pc:picChg>
        <pc:cxnChg chg="add mod">
          <ac:chgData name="Bekalue Tadesse" userId="cb03c03384de290f" providerId="LiveId" clId="{306ACD11-FA42-4097-9A35-EBE30CDFFD8A}" dt="2021-12-05T20:15:07.074" v="418" actId="14100"/>
          <ac:cxnSpMkLst>
            <pc:docMk/>
            <pc:sldMk cId="3241557249" sldId="326"/>
            <ac:cxnSpMk id="8" creationId="{FDD084A3-BDDD-4D92-A1E7-54AE83BBDBD9}"/>
          </ac:cxnSpMkLst>
        </pc:cxnChg>
        <pc:cxnChg chg="del mod">
          <ac:chgData name="Bekalue Tadesse" userId="cb03c03384de290f" providerId="LiveId" clId="{306ACD11-FA42-4097-9A35-EBE30CDFFD8A}" dt="2021-12-05T20:09:15.784" v="324" actId="478"/>
          <ac:cxnSpMkLst>
            <pc:docMk/>
            <pc:sldMk cId="3241557249" sldId="326"/>
            <ac:cxnSpMk id="17" creationId="{5A556DFA-8C51-477B-894F-8A8E17ADC225}"/>
          </ac:cxnSpMkLst>
        </pc:cxnChg>
        <pc:cxnChg chg="del mod">
          <ac:chgData name="Bekalue Tadesse" userId="cb03c03384de290f" providerId="LiveId" clId="{306ACD11-FA42-4097-9A35-EBE30CDFFD8A}" dt="2021-12-05T20:09:15.784" v="324" actId="478"/>
          <ac:cxnSpMkLst>
            <pc:docMk/>
            <pc:sldMk cId="3241557249" sldId="326"/>
            <ac:cxnSpMk id="19" creationId="{673D0485-19F9-4418-AF77-D6E687C373F8}"/>
          </ac:cxnSpMkLst>
        </pc:cxnChg>
        <pc:cxnChg chg="del mod">
          <ac:chgData name="Bekalue Tadesse" userId="cb03c03384de290f" providerId="LiveId" clId="{306ACD11-FA42-4097-9A35-EBE30CDFFD8A}" dt="2021-12-05T20:09:15.784" v="324" actId="478"/>
          <ac:cxnSpMkLst>
            <pc:docMk/>
            <pc:sldMk cId="3241557249" sldId="326"/>
            <ac:cxnSpMk id="21" creationId="{BA48E74B-AA2D-47BF-89A2-A12BC1E79674}"/>
          </ac:cxnSpMkLst>
        </pc:cxnChg>
        <pc:cxnChg chg="mod">
          <ac:chgData name="Bekalue Tadesse" userId="cb03c03384de290f" providerId="LiveId" clId="{306ACD11-FA42-4097-9A35-EBE30CDFFD8A}" dt="2021-12-05T20:09:21.529" v="326" actId="478"/>
          <ac:cxnSpMkLst>
            <pc:docMk/>
            <pc:sldMk cId="3241557249" sldId="326"/>
            <ac:cxnSpMk id="23" creationId="{3596A72F-2795-46AC-A63F-2FCC913FB4A3}"/>
          </ac:cxnSpMkLst>
        </pc:cxnChg>
        <pc:cxnChg chg="mod">
          <ac:chgData name="Bekalue Tadesse" userId="cb03c03384de290f" providerId="LiveId" clId="{306ACD11-FA42-4097-9A35-EBE30CDFFD8A}" dt="2021-12-05T20:09:22.391" v="327" actId="478"/>
          <ac:cxnSpMkLst>
            <pc:docMk/>
            <pc:sldMk cId="3241557249" sldId="326"/>
            <ac:cxnSpMk id="25" creationId="{A5EF8581-C635-40DA-A57F-1D6A44A2A5A9}"/>
          </ac:cxnSpMkLst>
        </pc:cxnChg>
        <pc:cxnChg chg="mod">
          <ac:chgData name="Bekalue Tadesse" userId="cb03c03384de290f" providerId="LiveId" clId="{306ACD11-FA42-4097-9A35-EBE30CDFFD8A}" dt="2021-12-05T20:09:23.497" v="328" actId="478"/>
          <ac:cxnSpMkLst>
            <pc:docMk/>
            <pc:sldMk cId="3241557249" sldId="326"/>
            <ac:cxnSpMk id="27" creationId="{1406850A-8F92-48CD-9455-6C089869552A}"/>
          </ac:cxnSpMkLst>
        </pc:cxnChg>
        <pc:cxnChg chg="del mod">
          <ac:chgData name="Bekalue Tadesse" userId="cb03c03384de290f" providerId="LiveId" clId="{306ACD11-FA42-4097-9A35-EBE30CDFFD8A}" dt="2021-12-05T20:09:26.775" v="330" actId="478"/>
          <ac:cxnSpMkLst>
            <pc:docMk/>
            <pc:sldMk cId="3241557249" sldId="326"/>
            <ac:cxnSpMk id="29" creationId="{9431A97F-EE30-4D92-BAFD-450A6FF7F6C8}"/>
          </ac:cxnSpMkLst>
        </pc:cxnChg>
        <pc:cxnChg chg="add mod">
          <ac:chgData name="Bekalue Tadesse" userId="cb03c03384de290f" providerId="LiveId" clId="{306ACD11-FA42-4097-9A35-EBE30CDFFD8A}" dt="2021-12-05T20:15:42.956" v="422" actId="14100"/>
          <ac:cxnSpMkLst>
            <pc:docMk/>
            <pc:sldMk cId="3241557249" sldId="326"/>
            <ac:cxnSpMk id="39" creationId="{6819E795-14FE-40B8-8E56-ED70989A3B9F}"/>
          </ac:cxnSpMkLst>
        </pc:cxnChg>
        <pc:cxnChg chg="del mod">
          <ac:chgData name="Bekalue Tadesse" userId="cb03c03384de290f" providerId="LiveId" clId="{306ACD11-FA42-4097-9A35-EBE30CDFFD8A}" dt="2021-12-05T20:09:25.283" v="329" actId="478"/>
          <ac:cxnSpMkLst>
            <pc:docMk/>
            <pc:sldMk cId="3241557249" sldId="326"/>
            <ac:cxnSpMk id="48" creationId="{CDFA41CC-3133-4DD8-A7A4-A62A3F1F8C53}"/>
          </ac:cxnSpMkLst>
        </pc:cxnChg>
      </pc:sldChg>
      <pc:sldChg chg="modSp add del mod ord">
        <pc:chgData name="Bekalue Tadesse" userId="cb03c03384de290f" providerId="LiveId" clId="{306ACD11-FA42-4097-9A35-EBE30CDFFD8A}" dt="2021-12-05T20:22:34.431" v="572" actId="47"/>
        <pc:sldMkLst>
          <pc:docMk/>
          <pc:sldMk cId="288187707" sldId="327"/>
        </pc:sldMkLst>
        <pc:spChg chg="mod">
          <ac:chgData name="Bekalue Tadesse" userId="cb03c03384de290f" providerId="LiveId" clId="{306ACD11-FA42-4097-9A35-EBE30CDFFD8A}" dt="2021-12-05T20:22:06.562" v="553" actId="20577"/>
          <ac:spMkLst>
            <pc:docMk/>
            <pc:sldMk cId="288187707" sldId="327"/>
            <ac:spMk id="4" creationId="{00000000-0000-0000-0000-000000000000}"/>
          </ac:spMkLst>
        </pc:spChg>
        <pc:spChg chg="mod">
          <ac:chgData name="Bekalue Tadesse" userId="cb03c03384de290f" providerId="LiveId" clId="{306ACD11-FA42-4097-9A35-EBE30CDFFD8A}" dt="2021-12-05T20:22:27.289" v="570" actId="5793"/>
          <ac:spMkLst>
            <pc:docMk/>
            <pc:sldMk cId="288187707" sldId="327"/>
            <ac:spMk id="8" creationId="{6F712886-54D6-491D-8150-11CEBC0116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7E9CB9-021E-4C8A-AD14-6BADCDC8CC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01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schwarz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1268763"/>
            <a:ext cx="8782051" cy="531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 userDrawn="1"/>
        </p:nvSpPr>
        <p:spPr>
          <a:xfrm>
            <a:off x="3" y="6570000"/>
            <a:ext cx="8785225" cy="2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2" y="1808166"/>
            <a:ext cx="5814287" cy="89057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Musterüberschrift</a:t>
            </a:r>
          </a:p>
        </p:txBody>
      </p:sp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698751" y="3136899"/>
            <a:ext cx="4708536" cy="309573"/>
          </a:xfrm>
          <a:prstGeom prst="rect">
            <a:avLst/>
          </a:prstGeom>
        </p:spPr>
        <p:txBody>
          <a:bodyPr lIns="0" tIns="0"/>
          <a:lstStyle>
            <a:lvl1pPr marL="0" indent="0" algn="l">
              <a:buNone/>
              <a:defRPr sz="1801" b="0" i="1">
                <a:solidFill>
                  <a:schemeClr val="tx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Referent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D413-41BB-48B5-BE69-F5BAD24E8559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9087" indent="-519087" algn="l">
              <a:tabLst>
                <a:tab pos="1169929" algn="l"/>
              </a:tabLst>
            </a:pPr>
            <a:r>
              <a:rPr lang="de-DE"/>
              <a:t>©  2009  </a:t>
            </a:r>
            <a:r>
              <a:rPr lang="de-DE" b="1"/>
              <a:t>UNIVERSITÄT ROSTOCK  </a:t>
            </a:r>
            <a:r>
              <a:rPr lang="de-DE"/>
              <a:t>|  </a:t>
            </a:r>
            <a:r>
              <a:rPr lang="de-DE" cap="all"/>
              <a:t>Fakultät  für Informatik und Elektrotechnik</a:t>
            </a:r>
            <a:endParaRPr lang="de-DE" b="1" cap="all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89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41" y="2844794"/>
            <a:ext cx="7578725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1">
                <a:latin typeface="Arial Narrow" pitchFamily="34" charset="0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41" y="2443150"/>
            <a:ext cx="7578725" cy="365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1" b="1">
                <a:latin typeface="Arial Narrow" pitchFamily="34" charset="0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Musterüberschrift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65BA6B-77F8-4F93-9BB2-FCC333199B1C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087" indent="-519087" algn="l">
              <a:tabLst>
                <a:tab pos="1169929" algn="l"/>
              </a:tabLst>
            </a:pPr>
            <a:r>
              <a:rPr lang="de-DE"/>
              <a:t>©  2009  </a:t>
            </a:r>
            <a:r>
              <a:rPr lang="de-DE" b="1"/>
              <a:t>UNIVERSITÄT ROSTOCK  </a:t>
            </a:r>
            <a:r>
              <a:rPr lang="de-DE" cap="all"/>
              <a:t>|  Fakultät  für Informatik und Elektrotechnik</a:t>
            </a:r>
            <a:endParaRPr lang="de-DE" b="1" cap="all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21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8" y="2844794"/>
            <a:ext cx="4986355" cy="34591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1">
                <a:latin typeface="Arial Narrow" pitchFamily="34" charset="0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935038" y="2443150"/>
            <a:ext cx="4986355" cy="365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1" b="1">
                <a:latin typeface="Arial Narrow" pitchFamily="34" charset="0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>
          <a:xfrm>
            <a:off x="5922983" y="1493812"/>
            <a:ext cx="2862244" cy="4746691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1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Musterüberschrift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CED06B5-6E60-4D4C-A244-562DDFEC451D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087" indent="-519087" algn="l">
              <a:tabLst>
                <a:tab pos="1169929" algn="l"/>
              </a:tabLst>
            </a:pPr>
            <a:r>
              <a:rPr lang="de-DE"/>
              <a:t>©  2009  </a:t>
            </a:r>
            <a:r>
              <a:rPr lang="de-DE" b="1"/>
              <a:t>UNIVERSITÄT ROSTOCK  </a:t>
            </a:r>
            <a:r>
              <a:rPr lang="de-DE"/>
              <a:t>|  </a:t>
            </a:r>
            <a:r>
              <a:rPr lang="de-DE" cap="all"/>
              <a:t>Fakultät  für Informatik und Elektrotechnik</a:t>
            </a:r>
            <a:endParaRPr lang="de-DE" b="1" cap="all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86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/Bildfolie Universitä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>
          <a:xfrm>
            <a:off x="935039" y="2844798"/>
            <a:ext cx="5040000" cy="14240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1">
                <a:latin typeface="Arial Narrow" pitchFamily="34" charset="0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935039" y="2443150"/>
            <a:ext cx="5040000" cy="365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1" b="1">
                <a:latin typeface="Arial Narrow" pitchFamily="34" charset="0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6726269" y="2004999"/>
            <a:ext cx="2205009" cy="1497033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1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9" name="Bildplatzhalter 2"/>
          <p:cNvSpPr>
            <a:spLocks noGrp="1"/>
          </p:cNvSpPr>
          <p:nvPr>
            <p:ph type="pic" idx="14"/>
          </p:nvPr>
        </p:nvSpPr>
        <p:spPr>
          <a:xfrm>
            <a:off x="6215087" y="3538540"/>
            <a:ext cx="1643085" cy="2765424"/>
          </a:xfrm>
          <a:prstGeom prst="rect">
            <a:avLst/>
          </a:prstGeom>
          <a:ln cap="rnd">
            <a:solidFill>
              <a:schemeClr val="tx1"/>
            </a:solidFill>
          </a:ln>
        </p:spPr>
        <p:txBody>
          <a:bodyPr lIns="0" tIns="0" rIns="0" bIns="0"/>
          <a:lstStyle>
            <a:lvl1pPr marL="0" indent="0">
              <a:buNone/>
              <a:defRPr sz="1801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5"/>
          </p:nvPr>
        </p:nvSpPr>
        <p:spPr>
          <a:xfrm>
            <a:off x="935037" y="4268802"/>
            <a:ext cx="5040000" cy="2035164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1"/>
              </a:buClr>
              <a:buFont typeface="Wingdings" pitchFamily="2" charset="2"/>
              <a:buChar char=""/>
              <a:defRPr sz="1801">
                <a:latin typeface="+mn-lt"/>
              </a:defRPr>
            </a:lvl1pPr>
            <a:lvl2pPr>
              <a:buClr>
                <a:schemeClr val="accent1"/>
              </a:buClr>
              <a:buSzPct val="50000"/>
              <a:buFont typeface="Wingdings" pitchFamily="2" charset="2"/>
              <a:buChar char=""/>
              <a:defRPr sz="1801">
                <a:latin typeface="+mn-lt"/>
              </a:defRPr>
            </a:lvl2pPr>
            <a:lvl3pPr>
              <a:buClr>
                <a:schemeClr val="accent1"/>
              </a:buClr>
              <a:buFont typeface="Symbol" pitchFamily="18" charset="2"/>
              <a:buChar char="-"/>
              <a:defRPr sz="1801">
                <a:latin typeface="+mn-lt"/>
              </a:defRPr>
            </a:lvl3pPr>
            <a:lvl4pPr>
              <a:buClr>
                <a:srgbClr val="004A99"/>
              </a:buClr>
              <a:buFont typeface="Arial" pitchFamily="34" charset="0"/>
              <a:buChar char="•"/>
              <a:defRPr sz="1801"/>
            </a:lvl4pPr>
            <a:lvl5pPr>
              <a:buClr>
                <a:srgbClr val="004A99"/>
              </a:buClr>
              <a:buFont typeface="Arial" pitchFamily="34" charset="0"/>
              <a:buChar char="•"/>
              <a:defRPr sz="1801">
                <a:latin typeface="+mn-lt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Musterüberschrift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5C4EE3-5AED-4F9B-B9C7-20D7A7E5C948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519087" indent="-519087" algn="l">
              <a:tabLst>
                <a:tab pos="1169929" algn="l"/>
              </a:tabLst>
            </a:pPr>
            <a:r>
              <a:rPr lang="de-DE"/>
              <a:t>©  2009  </a:t>
            </a:r>
            <a:r>
              <a:rPr lang="de-DE" b="1"/>
              <a:t>UNIVERSITÄT ROSTOCK  </a:t>
            </a:r>
            <a:r>
              <a:rPr lang="de-DE"/>
              <a:t>|  </a:t>
            </a:r>
            <a:r>
              <a:rPr lang="de-DE" cap="all"/>
              <a:t>Fakultät  für Informatik und Elektrotechnik</a:t>
            </a:r>
            <a:endParaRPr lang="de-DE" b="1" cap="all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98424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10" hasCustomPrompt="1"/>
          </p:nvPr>
        </p:nvSpPr>
        <p:spPr>
          <a:xfrm>
            <a:off x="468313" y="909604"/>
            <a:ext cx="8316912" cy="3651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1" b="1">
                <a:latin typeface="Arial Narrow" pitchFamily="34" charset="0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Musterfließtextheadline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468313" y="1268415"/>
            <a:ext cx="8316912" cy="4899063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801">
                <a:latin typeface="+mn-lt"/>
              </a:defRPr>
            </a:lvl1pPr>
            <a:lvl2pPr marL="457177" indent="0">
              <a:buNone/>
              <a:defRPr sz="1200"/>
            </a:lvl2pPr>
            <a:lvl3pPr marL="914354" indent="0">
              <a:buNone/>
              <a:defRPr sz="1001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 ---nur für viel Text---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>
          <a:xfrm>
            <a:off x="3" y="6575430"/>
            <a:ext cx="8785225" cy="287999"/>
          </a:xfrm>
          <a:prstGeom prst="rect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5041" y="1822430"/>
            <a:ext cx="7578725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Hier steht eine Musterüberschrift</a:t>
            </a: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2"/>
          </p:nvPr>
        </p:nvSpPr>
        <p:spPr>
          <a:xfrm>
            <a:off x="468317" y="6575430"/>
            <a:ext cx="671465" cy="28257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EB86C98-530F-4B9F-946D-F9B68292FBB5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3"/>
          </p:nvPr>
        </p:nvSpPr>
        <p:spPr>
          <a:xfrm>
            <a:off x="1139779" y="6569118"/>
            <a:ext cx="7193060" cy="288883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087" indent="-519087" algn="l">
              <a:tabLst>
                <a:tab pos="1169929" algn="l"/>
              </a:tabLst>
            </a:pPr>
            <a:r>
              <a:rPr lang="de-DE"/>
              <a:t>©  2009  </a:t>
            </a:r>
            <a:r>
              <a:rPr lang="de-DE" b="1"/>
              <a:t>UNIVERSITÄT ROSTOCK  </a:t>
            </a:r>
            <a:r>
              <a:rPr lang="de-DE"/>
              <a:t>|  </a:t>
            </a:r>
            <a:r>
              <a:rPr lang="de-DE" cap="all"/>
              <a:t>Fakultät  für Informatik und Elektrotechnik</a:t>
            </a:r>
            <a:endParaRPr lang="de-DE" b="1" cap="all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4"/>
          </p:nvPr>
        </p:nvSpPr>
        <p:spPr>
          <a:xfrm>
            <a:off x="8332842" y="6569118"/>
            <a:ext cx="452387" cy="288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D1C464C5-8E49-41BD-A1D6-FC6F049A48A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3" y="1268413"/>
            <a:ext cx="8785225" cy="5310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3" y="0"/>
              </a:cxn>
              <a:cxn ang="0">
                <a:pos x="691" y="19"/>
              </a:cxn>
              <a:cxn ang="0">
                <a:pos x="691" y="418"/>
              </a:cxn>
              <a:cxn ang="0">
                <a:pos x="0" y="418"/>
              </a:cxn>
              <a:cxn ang="0">
                <a:pos x="0" y="0"/>
              </a:cxn>
            </a:cxnLst>
            <a:rect l="0" t="0" r="r" b="b"/>
            <a:pathLst>
              <a:path w="691" h="418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de-DE" sz="240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32659"/>
            <a:ext cx="3204000" cy="6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5pPr>
      <a:lvl6pPr marL="457177" algn="l" rtl="0" fontAlgn="base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7pPr>
      <a:lvl8pPr marL="1371531" algn="l" rtl="0" fontAlgn="base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8pPr>
      <a:lvl9pPr marL="1828709" algn="l" rtl="0" fontAlgn="base">
        <a:spcBef>
          <a:spcPct val="0"/>
        </a:spcBef>
        <a:spcAft>
          <a:spcPct val="0"/>
        </a:spcAft>
        <a:defRPr sz="2201">
          <a:solidFill>
            <a:schemeClr val="tx2"/>
          </a:solidFill>
          <a:latin typeface="Verdana" pitchFamily="34" charset="0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43" indent="-228589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21" indent="-228589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476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007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 userDrawn="1"/>
        </p:nvSpPr>
        <p:spPr bwMode="auto">
          <a:xfrm>
            <a:off x="2819375" y="6296821"/>
            <a:ext cx="5965851" cy="557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63" y="0"/>
              </a:cxn>
              <a:cxn ang="0">
                <a:pos x="4376" y="2"/>
              </a:cxn>
              <a:cxn ang="0">
                <a:pos x="4389" y="6"/>
              </a:cxn>
              <a:cxn ang="0">
                <a:pos x="4400" y="13"/>
              </a:cxn>
              <a:cxn ang="0">
                <a:pos x="4409" y="21"/>
              </a:cxn>
              <a:cxn ang="0">
                <a:pos x="4417" y="30"/>
              </a:cxn>
              <a:cxn ang="0">
                <a:pos x="4424" y="41"/>
              </a:cxn>
              <a:cxn ang="0">
                <a:pos x="4428" y="54"/>
              </a:cxn>
              <a:cxn ang="0">
                <a:pos x="4428" y="67"/>
              </a:cxn>
              <a:cxn ang="0">
                <a:pos x="4428" y="729"/>
              </a:cxn>
              <a:cxn ang="0">
                <a:pos x="0" y="729"/>
              </a:cxn>
              <a:cxn ang="0">
                <a:pos x="0" y="0"/>
              </a:cxn>
            </a:cxnLst>
            <a:rect l="0" t="0" r="r" b="b"/>
            <a:pathLst>
              <a:path w="4428" h="729">
                <a:moveTo>
                  <a:pt x="0" y="0"/>
                </a:moveTo>
                <a:lnTo>
                  <a:pt x="4363" y="0"/>
                </a:lnTo>
                <a:lnTo>
                  <a:pt x="4376" y="2"/>
                </a:lnTo>
                <a:lnTo>
                  <a:pt x="4389" y="6"/>
                </a:lnTo>
                <a:lnTo>
                  <a:pt x="4400" y="13"/>
                </a:lnTo>
                <a:lnTo>
                  <a:pt x="4409" y="21"/>
                </a:lnTo>
                <a:lnTo>
                  <a:pt x="4417" y="30"/>
                </a:lnTo>
                <a:lnTo>
                  <a:pt x="4424" y="41"/>
                </a:lnTo>
                <a:lnTo>
                  <a:pt x="4428" y="54"/>
                </a:lnTo>
                <a:lnTo>
                  <a:pt x="4428" y="67"/>
                </a:lnTo>
                <a:lnTo>
                  <a:pt x="4428" y="729"/>
                </a:lnTo>
                <a:lnTo>
                  <a:pt x="0" y="72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de-DE" sz="1801">
              <a:solidFill>
                <a:prstClr val="black"/>
              </a:solidFill>
              <a:latin typeface="Arial Narrow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8313" y="468316"/>
            <a:ext cx="8316912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dirty="0"/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2"/>
          </p:nvPr>
        </p:nvSpPr>
        <p:spPr>
          <a:xfrm>
            <a:off x="2928917" y="6411961"/>
            <a:ext cx="693747" cy="266700"/>
          </a:xfrm>
          <a:prstGeom prst="rect">
            <a:avLst/>
          </a:prstGeom>
        </p:spPr>
        <p:txBody>
          <a:bodyPr vert="horz" lIns="0" tIns="0" rIns="0" bIns="45720" rtlCol="0" anchor="ctr"/>
          <a:lstStyle>
            <a:lvl1pPr algn="l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76418BEE-72C8-414A-9B94-8C9E91A22771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622662" y="6429465"/>
            <a:ext cx="4746691" cy="249196"/>
          </a:xfrm>
          <a:prstGeom prst="rect">
            <a:avLst/>
          </a:prstGeom>
        </p:spPr>
        <p:txBody>
          <a:bodyPr vert="horz" lIns="0" tIns="45720" rIns="0" bIns="45720" rtlCol="0" anchor="t" anchorCtr="0"/>
          <a:lstStyle>
            <a:lvl1pPr marL="0" indent="0" algn="ct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6328" y="6411961"/>
            <a:ext cx="488899" cy="266700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D75E278-B7A8-46AD-AE70-60A8FF4239F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457202" y="1268418"/>
            <a:ext cx="8328025" cy="485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9" y="6309547"/>
            <a:ext cx="2631600" cy="5398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/>
  <p:txStyles>
    <p:titleStyle>
      <a:lvl1pPr algn="l" defTabSz="914354" rtl="0" eaLnBrk="1" latinLnBrk="0" hangingPunct="1">
        <a:spcBef>
          <a:spcPct val="0"/>
        </a:spcBef>
        <a:buNone/>
        <a:defRPr lang="de-DE" sz="2201" kern="120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1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7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899592" y="2204864"/>
            <a:ext cx="7937307" cy="890577"/>
          </a:xfrm>
        </p:spPr>
        <p:txBody>
          <a:bodyPr/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Automatic Classification of purpose of software usages in scholarly articles</a:t>
            </a:r>
            <a:endParaRPr lang="de-DE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BA6B-77F8-4F93-9BB2-FCC333199B1C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9087" indent="-519087" algn="l">
              <a:tabLst>
                <a:tab pos="1169929" algn="l"/>
              </a:tabLst>
            </a:pPr>
            <a:r>
              <a:rPr lang="de-DE" dirty="0"/>
              <a:t>©  2009  </a:t>
            </a:r>
            <a:r>
              <a:rPr lang="de-DE" b="1" dirty="0"/>
              <a:t>UNIVERSITÄT ROSTOCK  </a:t>
            </a:r>
            <a:r>
              <a:rPr lang="de-DE" cap="all" dirty="0"/>
              <a:t>|  Fakultät  für Informatik und Elektrotechnik</a:t>
            </a:r>
            <a:endParaRPr lang="de-DE" b="1" cap="all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AFA155C1-CFB1-49C6-8483-C927CC051A68}"/>
              </a:ext>
            </a:extLst>
          </p:cNvPr>
          <p:cNvSpPr txBox="1">
            <a:spLocks/>
          </p:cNvSpPr>
          <p:nvPr/>
        </p:nvSpPr>
        <p:spPr bwMode="auto">
          <a:xfrm>
            <a:off x="5616120" y="5049182"/>
            <a:ext cx="3040759" cy="573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algn="r">
              <a:lnSpc>
                <a:spcPct val="150000"/>
              </a:lnSpc>
            </a:pP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lnSpc>
                <a:spcPct val="150000"/>
              </a:lnSpc>
            </a:pPr>
            <a:r>
              <a:rPr lang="de-DE" sz="180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Bekalue Tadesse</a:t>
            </a:r>
          </a:p>
          <a:p>
            <a:pPr algn="r"/>
            <a:endParaRPr lang="en-US" sz="1801" kern="0" dirty="0">
              <a:latin typeface="Tw Cen MT" panose="020B0602020104020603" pitchFamily="34" charset="0"/>
            </a:endParaRPr>
          </a:p>
          <a:p>
            <a:pPr algn="r"/>
            <a:r>
              <a:rPr lang="en-US" sz="1801" kern="0" dirty="0">
                <a:latin typeface="Tw Cen MT" panose="020B0602020104020603" pitchFamily="34" charset="0"/>
              </a:rPr>
              <a:t>                       20</a:t>
            </a:r>
            <a:r>
              <a:rPr lang="en-US" sz="1801" kern="0" baseline="30000" dirty="0">
                <a:latin typeface="Tw Cen MT" panose="020B0602020104020603" pitchFamily="34" charset="0"/>
              </a:rPr>
              <a:t>th</a:t>
            </a:r>
            <a:r>
              <a:rPr lang="en-US" sz="1801" kern="0" dirty="0">
                <a:latin typeface="Tw Cen MT" panose="020B0602020104020603" pitchFamily="34" charset="0"/>
              </a:rPr>
              <a:t> April 2022</a:t>
            </a:r>
            <a:endParaRPr lang="de-DE" sz="1801" kern="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8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Identification</a:t>
            </a:r>
            <a:r>
              <a:rPr lang="en-US" sz="2800" dirty="0"/>
              <a:t> of software usage purposes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Literature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Software Ontologies</a:t>
            </a:r>
          </a:p>
          <a:p>
            <a:pPr marL="971527" lvl="1" indent="-514350">
              <a:buFont typeface="Arial" panose="020B0604020202020204" pitchFamily="34" charset="0"/>
              <a:buChar char="•"/>
            </a:pPr>
            <a:r>
              <a:rPr lang="en-US" sz="2599" dirty="0" err="1"/>
              <a:t>Wikidata</a:t>
            </a:r>
            <a:endParaRPr lang="en-US" sz="2599" dirty="0"/>
          </a:p>
          <a:p>
            <a:pPr marL="971527" lvl="1" indent="-514350">
              <a:buFont typeface="Arial" panose="020B0604020202020204" pitchFamily="34" charset="0"/>
              <a:buChar char="•"/>
            </a:pPr>
            <a:r>
              <a:rPr lang="en-US" sz="2599" dirty="0"/>
              <a:t>The software Ontology (SWO)</a:t>
            </a:r>
          </a:p>
          <a:p>
            <a:pPr marL="971527" lvl="1" indent="-514350">
              <a:buFont typeface="Arial" panose="020B0604020202020204" pitchFamily="34" charset="0"/>
              <a:buChar char="•"/>
            </a:pPr>
            <a:r>
              <a:rPr lang="en-US" sz="2599" dirty="0" err="1"/>
              <a:t>OntoSoft</a:t>
            </a:r>
            <a:endParaRPr lang="en-US" sz="2599" dirty="0"/>
          </a:p>
          <a:p>
            <a:pPr lvl="1"/>
            <a:endParaRPr lang="en-US" sz="2599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Sci-Crunch 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002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Identification</a:t>
            </a:r>
            <a:r>
              <a:rPr lang="en-US" sz="2800" dirty="0"/>
              <a:t> of software usage purposes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Data Collection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Data Pre-Processing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Data Analysis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Data Visualization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Simulation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Stimulation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Modeling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/>
              <a:t>Programming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79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 rot="20463864">
            <a:off x="1708474" y="2963438"/>
            <a:ext cx="4041049" cy="931121"/>
          </a:xfrm>
        </p:spPr>
        <p:txBody>
          <a:bodyPr/>
          <a:lstStyle/>
          <a:p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Discussion </a:t>
            </a:r>
            <a:r>
              <a:rPr lang="en-US" sz="3200" b="1" i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3200" b="1" i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65BA6B-77F8-4F93-9BB2-FCC333199B1C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519087" indent="-519087" algn="l">
              <a:tabLst>
                <a:tab pos="1169929" algn="l"/>
              </a:tabLst>
            </a:pPr>
            <a:r>
              <a:rPr lang="de-DE"/>
              <a:t>©  2009  </a:t>
            </a:r>
            <a:r>
              <a:rPr lang="de-DE" b="1"/>
              <a:t>UNIVERSITÄT ROSTOCK  </a:t>
            </a:r>
            <a:r>
              <a:rPr lang="de-DE" cap="all"/>
              <a:t>|  Fakultät  für Informatik und Elektrotechnik</a:t>
            </a:r>
            <a:endParaRPr lang="de-DE" b="1" cap="al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54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Overview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712886-54D6-491D-8150-11CEBC0116F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68313" y="1017113"/>
            <a:ext cx="8316912" cy="4899063"/>
          </a:xfrm>
        </p:spPr>
        <p:txBody>
          <a:bodyPr>
            <a:normAutofit fontScale="40000" lnSpcReduction="20000"/>
          </a:bodyPr>
          <a:lstStyle/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Software in a research 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Software Usage purposes</a:t>
            </a:r>
          </a:p>
          <a:p>
            <a:pPr marL="800077" lvl="1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500" dirty="0"/>
              <a:t>Literature</a:t>
            </a:r>
            <a:endParaRPr lang="en-US" sz="4000" dirty="0"/>
          </a:p>
          <a:p>
            <a:pPr marL="800077" lvl="1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500" dirty="0"/>
              <a:t>Ontologies</a:t>
            </a:r>
            <a:r>
              <a:rPr lang="en-US" sz="4000" dirty="0"/>
              <a:t> 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400" b="1" dirty="0" err="1"/>
              <a:t>SoMeSci</a:t>
            </a:r>
            <a:r>
              <a:rPr lang="en-US" sz="4400" dirty="0"/>
              <a:t> Dataset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Classifier Models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Classifier Model training results </a:t>
            </a:r>
          </a:p>
          <a:p>
            <a:pPr marL="342900" indent="-3429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Conclusion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65BA6B-77F8-4F93-9BB2-FCC333199B1C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169929" algn="l"/>
              </a:tabLst>
            </a:pPr>
            <a:r>
              <a:rPr lang="de-DE"/>
              <a:t>©  2009  </a:t>
            </a:r>
            <a:r>
              <a:rPr lang="de-DE" b="1"/>
              <a:t>UNIVERSITÄT ROSTOCK  </a:t>
            </a:r>
            <a:r>
              <a:rPr lang="de-DE" cap="all"/>
              <a:t>|  Fakultät  für Informatik und Elektrotechnik</a:t>
            </a:r>
            <a:endParaRPr lang="de-DE" b="1" cap="al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C464C5-8E49-41BD-A1D6-FC6F049A48A1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19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 in a research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software is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pervasive</a:t>
            </a:r>
            <a:r>
              <a:rPr lang="en-US" sz="3200" dirty="0"/>
              <a:t> in modern research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Scientists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create</a:t>
            </a:r>
            <a:r>
              <a:rPr lang="en-US" sz="3200" dirty="0"/>
              <a:t> or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use</a:t>
            </a:r>
            <a:r>
              <a:rPr lang="en-US" sz="3200" b="1" dirty="0"/>
              <a:t> </a:t>
            </a:r>
            <a:r>
              <a:rPr lang="en-US" sz="3200" dirty="0"/>
              <a:t>software </a:t>
            </a:r>
          </a:p>
          <a:p>
            <a:pPr marL="800077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99" dirty="0"/>
              <a:t>Surveys in the UK and US</a:t>
            </a:r>
            <a:endParaRPr lang="en-US" sz="2400" dirty="0"/>
          </a:p>
          <a:p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448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Role of Software in a research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Software: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Dictates research quality [24, 63]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Helps to explore/understand research problem [24] 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Helps to document research process and results [29]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40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Problems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Poor Citation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Reproducibility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Reliability of Research results</a:t>
            </a:r>
          </a:p>
          <a:p>
            <a:pPr marL="914377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99" dirty="0"/>
              <a:t>Some scientists retracted their paper due to software error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759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Solution: extract info about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Discover </a:t>
            </a:r>
            <a:r>
              <a:rPr lang="en-US" sz="3200" dirty="0"/>
              <a:t>similar software tools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Compare results </a:t>
            </a:r>
            <a:r>
              <a:rPr lang="en-US" sz="3200" dirty="0"/>
              <a:t>from different software </a:t>
            </a:r>
          </a:p>
          <a:p>
            <a:pPr marL="800077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99" dirty="0"/>
              <a:t>=&gt; discover hidden errors in a software</a:t>
            </a:r>
          </a:p>
          <a:p>
            <a:pPr marL="800077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99" dirty="0"/>
              <a:t> =&gt; ensure research result </a:t>
            </a:r>
            <a:r>
              <a:rPr lang="en-US" sz="2599" b="1" dirty="0"/>
              <a:t>reliability</a:t>
            </a:r>
            <a:r>
              <a:rPr lang="en-US" sz="2599" dirty="0"/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Semantic browsing </a:t>
            </a:r>
            <a:r>
              <a:rPr lang="en-US" sz="3200" dirty="0"/>
              <a:t>of related research articles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248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Types of software info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information </a:t>
            </a:r>
            <a:r>
              <a:rPr lang="en-US" sz="3200" dirty="0"/>
              <a:t>about software</a:t>
            </a:r>
            <a:endParaRPr lang="en-US" sz="3200" spc="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7</a:t>
            </a:fld>
            <a:endParaRPr lang="de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A943A6-1DDD-4D01-A49E-E4B159BE6138}"/>
              </a:ext>
            </a:extLst>
          </p:cNvPr>
          <p:cNvCxnSpPr/>
          <p:nvPr/>
        </p:nvCxnSpPr>
        <p:spPr>
          <a:xfrm flipH="1">
            <a:off x="2591780" y="2168860"/>
            <a:ext cx="1188132" cy="900100"/>
          </a:xfrm>
          <a:prstGeom prst="straightConnector1">
            <a:avLst/>
          </a:prstGeom>
          <a:ln w="28575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D6CECB-865C-4A53-8A4D-657296796201}"/>
              </a:ext>
            </a:extLst>
          </p:cNvPr>
          <p:cNvCxnSpPr>
            <a:cxnSpLocks/>
          </p:cNvCxnSpPr>
          <p:nvPr/>
        </p:nvCxnSpPr>
        <p:spPr>
          <a:xfrm>
            <a:off x="3779912" y="2161312"/>
            <a:ext cx="1251756" cy="891716"/>
          </a:xfrm>
          <a:prstGeom prst="straightConnector1">
            <a:avLst/>
          </a:prstGeom>
          <a:ln w="28575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6423E-04F6-41C6-B476-14C207DEF00B}"/>
              </a:ext>
            </a:extLst>
          </p:cNvPr>
          <p:cNvSpPr/>
          <p:nvPr/>
        </p:nvSpPr>
        <p:spPr>
          <a:xfrm>
            <a:off x="360839" y="3070782"/>
            <a:ext cx="2737061" cy="46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info.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CED49-E2FC-45B2-A130-3EBE11F25AC0}"/>
              </a:ext>
            </a:extLst>
          </p:cNvPr>
          <p:cNvSpPr/>
          <p:nvPr/>
        </p:nvSpPr>
        <p:spPr>
          <a:xfrm>
            <a:off x="5031668" y="3070782"/>
            <a:ext cx="3428764" cy="468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info. (Hidden in text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54F5B-DBAB-4AA8-910D-66637275B34A}"/>
              </a:ext>
            </a:extLst>
          </p:cNvPr>
          <p:cNvSpPr txBox="1"/>
          <p:nvPr/>
        </p:nvSpPr>
        <p:spPr>
          <a:xfrm>
            <a:off x="320972" y="3815638"/>
            <a:ext cx="34923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Name of Developer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C1BC7-7A88-4FC8-BFEF-5C0C25FE6401}"/>
              </a:ext>
            </a:extLst>
          </p:cNvPr>
          <p:cNvSpPr txBox="1"/>
          <p:nvPr/>
        </p:nvSpPr>
        <p:spPr>
          <a:xfrm>
            <a:off x="4876965" y="3801117"/>
            <a:ext cx="34923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Type of mention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Type of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</a:rPr>
              <a:t>Purpose of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D07C7B4-8D80-4F20-AA53-2C8C56AD8DE3}"/>
              </a:ext>
            </a:extLst>
          </p:cNvPr>
          <p:cNvSpPr/>
          <p:nvPr/>
        </p:nvSpPr>
        <p:spPr>
          <a:xfrm>
            <a:off x="7900284" y="4648851"/>
            <a:ext cx="792088" cy="292317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Info extraction approaches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Manual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Rule based </a:t>
            </a:r>
            <a:r>
              <a:rPr lang="en-US" sz="2599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(e.g. </a:t>
            </a:r>
            <a:r>
              <a:rPr lang="en-US" sz="2599" dirty="0"/>
              <a:t>Regular expressions</a:t>
            </a:r>
            <a:r>
              <a:rPr lang="en-US" sz="2599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2599" dirty="0"/>
              <a:t> </a:t>
            </a:r>
            <a:endParaRPr lang="en-US" sz="2599" b="1" spc="3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Automatic (</a:t>
            </a:r>
            <a:r>
              <a:rPr lang="en-US" sz="26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e.g. </a:t>
            </a:r>
            <a:r>
              <a:rPr lang="en-US" sz="2600" dirty="0"/>
              <a:t>Machine/Deep Learning</a:t>
            </a:r>
            <a:r>
              <a:rPr lang="en-US" sz="3200" b="1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en-US" sz="3200" dirty="0"/>
              <a:t> </a:t>
            </a:r>
            <a:endParaRPr lang="en-US" sz="3200" b="1" spc="3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spc="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877E744-D449-48F6-81DF-4BB116D20489}"/>
              </a:ext>
            </a:extLst>
          </p:cNvPr>
          <p:cNvSpPr/>
          <p:nvPr/>
        </p:nvSpPr>
        <p:spPr>
          <a:xfrm>
            <a:off x="7020272" y="3933056"/>
            <a:ext cx="792088" cy="292317"/>
          </a:xfrm>
          <a:prstGeom prst="lef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DA0B-36F1-490C-8935-5650FB7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Automatic Extraction of software Usage purposes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3666-319E-4D39-8414-391270613DB9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Identification</a:t>
            </a:r>
            <a:r>
              <a:rPr lang="en-US" sz="3200" dirty="0"/>
              <a:t> of software usage purposes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Annotate</a:t>
            </a:r>
            <a:r>
              <a:rPr lang="en-US" sz="3200" dirty="0"/>
              <a:t> </a:t>
            </a:r>
            <a:r>
              <a:rPr lang="en-US" sz="3200" dirty="0" err="1"/>
              <a:t>SoMeSci</a:t>
            </a:r>
            <a:r>
              <a:rPr lang="en-US" sz="3200" dirty="0"/>
              <a:t> Dataset with software purpose.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</a:t>
            </a:r>
            <a:r>
              <a:rPr lang="en-US" sz="3200" dirty="0"/>
              <a:t> selection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Classification</a:t>
            </a:r>
            <a:r>
              <a:rPr lang="en-US" sz="3200" dirty="0"/>
              <a:t> and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Evaluation</a:t>
            </a:r>
            <a:r>
              <a:rPr lang="en-US" sz="3200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67703-40E6-4F4D-B311-9BA6E064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98229C-C003-494C-ABCE-5A127F8FE904}" type="datetime1">
              <a:rPr lang="de-DE" smtClean="0"/>
              <a:t>13.04.2022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B2D09-49B2-4D56-9BE5-FD46E5875C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519087" indent="-519087" algn="l">
              <a:tabLst>
                <a:tab pos="1073097" algn="l"/>
              </a:tabLst>
            </a:pPr>
            <a:r>
              <a:rPr lang="de-DE"/>
              <a:t>©  2009  UNIVERSITÄT ROSTOCK  |  Fakultät  für Informatik und Elektrotechnik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2AFA-4CB4-449A-91E2-9CAA2E6A05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75E278-B7A8-46AD-AE70-60A8FF4239F1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666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3e369a2d251664a84635dcb951707add97fb8"/>
</p:tagLst>
</file>

<file path=ppt/theme/theme1.xml><?xml version="1.0" encoding="utf-8"?>
<a:theme xmlns:a="http://schemas.openxmlformats.org/drawingml/2006/main" name="1_Universität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3B4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Benutzerdefiniert 1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ehr viel Text">
  <a:themeElements>
    <a:clrScheme name="Benutzerdefiniert 6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3B4"/>
      </a:accent1>
      <a:accent2>
        <a:srgbClr val="19ACBB"/>
      </a:accent2>
      <a:accent3>
        <a:srgbClr val="33B5C3"/>
      </a:accent3>
      <a:accent4>
        <a:srgbClr val="4DBFCA"/>
      </a:accent4>
      <a:accent5>
        <a:srgbClr val="66C8D2"/>
      </a:accent5>
      <a:accent6>
        <a:srgbClr val="80D1D9"/>
      </a:accent6>
      <a:hlink>
        <a:srgbClr val="99DAE1"/>
      </a:hlink>
      <a:folHlink>
        <a:srgbClr val="B3E3E8"/>
      </a:folHlink>
    </a:clrScheme>
    <a:fontScheme name="Uni_Powerpoint_praesi">
      <a:majorFont>
        <a:latin typeface="Verdana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407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Symbol</vt:lpstr>
      <vt:lpstr>Times New Roman</vt:lpstr>
      <vt:lpstr>Tw Cen MT</vt:lpstr>
      <vt:lpstr>Verdana</vt:lpstr>
      <vt:lpstr>Wingdings</vt:lpstr>
      <vt:lpstr>1_Universität</vt:lpstr>
      <vt:lpstr>1_sehr viel Text</vt:lpstr>
      <vt:lpstr>Automatic Classification of purpose of software usages in scholarly articles</vt:lpstr>
      <vt:lpstr>Overview</vt:lpstr>
      <vt:lpstr>Software in a research </vt:lpstr>
      <vt:lpstr>Role of Software in a research </vt:lpstr>
      <vt:lpstr>Problems</vt:lpstr>
      <vt:lpstr>Solution: extract info about software</vt:lpstr>
      <vt:lpstr>Types of software info</vt:lpstr>
      <vt:lpstr>Info extraction approaches</vt:lpstr>
      <vt:lpstr>Automatic Extraction of software Usage purposes</vt:lpstr>
      <vt:lpstr>Identification of software usage purposes </vt:lpstr>
      <vt:lpstr>Identification of software usage purposes </vt:lpstr>
      <vt:lpstr>PowerPoint Presentation</vt:lpstr>
    </vt:vector>
  </TitlesOfParts>
  <Company>URZ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r06</dc:creator>
  <cp:lastModifiedBy>Bekalue Tadesse</cp:lastModifiedBy>
  <cp:revision>1739</cp:revision>
  <dcterms:created xsi:type="dcterms:W3CDTF">2009-05-15T06:28:25Z</dcterms:created>
  <dcterms:modified xsi:type="dcterms:W3CDTF">2022-04-13T16:52:29Z</dcterms:modified>
</cp:coreProperties>
</file>