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831" r:id="rId3"/>
    <p:sldId id="883" r:id="rId4"/>
    <p:sldId id="890" r:id="rId5"/>
    <p:sldId id="892" r:id="rId6"/>
    <p:sldId id="891" r:id="rId7"/>
    <p:sldId id="893" r:id="rId8"/>
    <p:sldId id="894" r:id="rId9"/>
    <p:sldId id="895" r:id="rId10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669900"/>
    <a:srgbClr val="969696"/>
    <a:srgbClr val="CCCC00"/>
    <a:srgbClr val="4D4D4D"/>
    <a:srgbClr val="FFFFDD"/>
    <a:srgbClr val="FFCC66"/>
    <a:srgbClr val="FFFFB7"/>
    <a:srgbClr val="F5F7EF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2" autoAdjust="0"/>
    <p:restoredTop sz="86397" autoAdjust="0"/>
  </p:normalViewPr>
  <p:slideViewPr>
    <p:cSldViewPr>
      <p:cViewPr varScale="1">
        <p:scale>
          <a:sx n="79" d="100"/>
          <a:sy n="79" d="100"/>
        </p:scale>
        <p:origin x="150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19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66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FF135E6-AFFA-4FB9-8FD0-006CBE0B0FD5}" type="datetimeFigureOut">
              <a:rPr lang="ko-KR" altLang="en-US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59E212B-E941-4406-8E8C-98464F764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0F06846-27F3-4579-8846-EAEDAF9E26D3}" type="datetimeFigureOut">
              <a:rPr lang="ko-KR" altLang="en-US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3" tIns="47627" rIns="95253" bIns="4762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253" tIns="47627" rIns="95253" bIns="4762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5C7127-5B1A-4287-B6D9-8F6DECC203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29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0"/>
            <a:ext cx="6477000" cy="2928934"/>
          </a:xfrm>
        </p:spPr>
        <p:txBody>
          <a:bodyPr anchor="b">
            <a:normAutofit/>
          </a:bodyPr>
          <a:lstStyle>
            <a:lvl1pPr>
              <a:defRPr sz="3600" b="1"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3F57EE-D600-45A6-BA4A-BDEC023ED6D5}" type="datetime1">
              <a:rPr lang="ko-KR" altLang="en-US" smtClean="0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F962B4-5AB5-488D-85DE-2B5FF0587A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94F9-CC30-4D75-BF3E-CAEC6BAF5596}" type="datetime1">
              <a:rPr lang="ko-KR" altLang="en-US" smtClean="0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4F8817-8D4F-4EE2-B736-A000EF6F0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400"/>
            </a:lvl1pPr>
            <a:lvl2pPr>
              <a:lnSpc>
                <a:spcPct val="100000"/>
              </a:lnSpc>
              <a:buSzPct val="70000"/>
              <a:buFont typeface="Wingdings" pitchFamily="2" charset="2"/>
              <a:buChar char="n"/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B55B-08BC-464E-BFBD-47A3BA6C3F1E}" type="datetime1">
              <a:rPr lang="ko-KR" altLang="en-US" smtClean="0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DA762-2657-4144-993E-1080DA73AA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3A2022-14E1-4060-B903-91D142E85853}" type="datetime1">
              <a:rPr lang="ko-KR" altLang="en-US" smtClean="0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308398-CDE6-496C-BA8A-B43A99DA7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4" r:id="rId2"/>
    <p:sldLayoutId id="2147483679" r:id="rId3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9088" indent="-319088" algn="l" rtl="0" fontAlgn="base" latinLnBrk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 latinLnBrk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 latinLnBrk="1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 latinLnBrk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81944"/>
          </a:xfrm>
        </p:spPr>
        <p:txBody>
          <a:bodyPr/>
          <a:lstStyle/>
          <a:p>
            <a:pPr eaLnBrk="1" hangingPunct="1"/>
            <a:endParaRPr lang="en-US" altLang="ko-KR" sz="2400" dirty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LAB 13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677F67-3433-4460-9026-489BD4364FF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1297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표준 입력으로 </a:t>
            </a:r>
            <a:r>
              <a:rPr lang="en-US" altLang="ko-KR" dirty="0"/>
              <a:t>x, y </a:t>
            </a:r>
            <a:r>
              <a:rPr lang="ko-KR" altLang="en-US" dirty="0"/>
              <a:t>좌표 </a:t>
            </a:r>
            <a:r>
              <a:rPr lang="en-US" altLang="ko-KR" dirty="0"/>
              <a:t>4</a:t>
            </a:r>
            <a:r>
              <a:rPr lang="ko-KR" altLang="en-US" dirty="0"/>
              <a:t>개가 입력되어 </a:t>
            </a:r>
            <a:r>
              <a:rPr lang="en-US" altLang="ko-KR" dirty="0"/>
              <a:t>Point2D </a:t>
            </a:r>
            <a:r>
              <a:rPr lang="ko-KR" altLang="en-US" dirty="0"/>
              <a:t>구조체에 저장된다</a:t>
            </a:r>
            <a:r>
              <a:rPr lang="en-US" altLang="ko-KR" dirty="0"/>
              <a:t>. </a:t>
            </a:r>
            <a:r>
              <a:rPr lang="ko-KR" altLang="en-US" dirty="0"/>
              <a:t>여기서 점 </a:t>
            </a:r>
            <a:r>
              <a:rPr lang="en-US" altLang="ko-KR" dirty="0"/>
              <a:t>4</a:t>
            </a:r>
            <a:r>
              <a:rPr lang="ko-KR" altLang="en-US" dirty="0"/>
              <a:t>개는 첫 번째 점부터 마지막 점까지 순서대로 이어져 있음</a:t>
            </a:r>
            <a:endParaRPr lang="en-US" altLang="ko-KR" dirty="0"/>
          </a:p>
          <a:p>
            <a:r>
              <a:rPr lang="ko-KR" altLang="en-US" dirty="0"/>
              <a:t>첫 번째 점부터 마지막 점까지 연결된 선의 길이를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marL="320675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Point2D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marL="320675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x;</a:t>
            </a:r>
          </a:p>
          <a:p>
            <a:pPr marL="320675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y;</a:t>
            </a:r>
          </a:p>
          <a:p>
            <a:pPr marL="320675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0B90F8-532E-4262-A75B-779F44BA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013176"/>
            <a:ext cx="6086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7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2 </a:t>
            </a:r>
            <a:r>
              <a:rPr lang="ko-KR" altLang="en-US" dirty="0"/>
              <a:t>구조체 동적 메모리 할당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0506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표준 입력으로 저장할 인적 정보의 수</a:t>
            </a:r>
            <a:r>
              <a:rPr lang="en-US" altLang="ko-KR" sz="1800" dirty="0"/>
              <a:t>(n)</a:t>
            </a:r>
            <a:r>
              <a:rPr lang="ko-KR" altLang="en-US" sz="1800" dirty="0"/>
              <a:t>를 입력 받음</a:t>
            </a:r>
            <a:endParaRPr lang="en-US" altLang="ko-KR" sz="1800" dirty="0"/>
          </a:p>
          <a:p>
            <a:r>
              <a:rPr lang="ko-KR" altLang="en-US" sz="1800" dirty="0"/>
              <a:t>인적 정보를 저장하기 위해 동적으로 메모리 할당 받음</a:t>
            </a:r>
            <a:endParaRPr lang="en-US" altLang="ko-KR" sz="1800" dirty="0"/>
          </a:p>
          <a:p>
            <a:r>
              <a:rPr lang="ko-KR" altLang="en-US" sz="1800" dirty="0"/>
              <a:t>표준 입력으로 </a:t>
            </a:r>
            <a:r>
              <a:rPr lang="en-US" altLang="ko-KR" sz="1800" dirty="0"/>
              <a:t>n</a:t>
            </a:r>
            <a:r>
              <a:rPr lang="ko-KR" altLang="en-US" sz="1800" dirty="0"/>
              <a:t> 명의 인적 정보를 입력 받음</a:t>
            </a:r>
            <a:endParaRPr lang="en-US" altLang="ko-KR" sz="1800" dirty="0"/>
          </a:p>
          <a:p>
            <a:pPr lvl="1"/>
            <a:r>
              <a:rPr lang="ko-KR" altLang="en-US" sz="1800" dirty="0"/>
              <a:t>인적 정보는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나이로 구성</a:t>
            </a:r>
            <a:endParaRPr lang="en-US" altLang="ko-KR" sz="1800" dirty="0"/>
          </a:p>
          <a:p>
            <a:r>
              <a:rPr lang="ko-KR" altLang="en-US" sz="1800" dirty="0"/>
              <a:t>입력된 사람 중에서 나이가 가장 많은 사람의 이름을 출력하는 프로그램을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365699-D8A0-4B57-A046-7B0A6CFD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4162425"/>
            <a:ext cx="5200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4147-F04F-445C-AC91-FBEFBDC1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 </a:t>
            </a:r>
            <a:r>
              <a:rPr lang="ko-KR" altLang="en-US" dirty="0"/>
              <a:t>포인터 반환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9D938-991F-4DF4-87FE-2C751F676A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정보 만들기 </a:t>
            </a:r>
            <a:r>
              <a:rPr lang="en-US" altLang="ko-KR" dirty="0"/>
              <a:t>(</a:t>
            </a:r>
            <a:r>
              <a:rPr lang="ko-KR" altLang="en-US" dirty="0"/>
              <a:t>포인터를 반환하는 함수 정의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멤버 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ko-KR" altLang="en-US" dirty="0"/>
              <a:t>값이 설정된 구조체</a:t>
            </a:r>
            <a:r>
              <a:rPr lang="en-US" altLang="ko-KR" dirty="0"/>
              <a:t>(Point2D)</a:t>
            </a:r>
            <a:r>
              <a:rPr lang="ko-KR" altLang="en-US" dirty="0"/>
              <a:t> 포인터를 반환하는 함수 </a:t>
            </a:r>
            <a:r>
              <a:rPr lang="en-US" altLang="ko-KR" dirty="0"/>
              <a:t>allocPoint2D() </a:t>
            </a:r>
            <a:r>
              <a:rPr lang="ko-KR" altLang="en-US" dirty="0"/>
              <a:t>함수를 </a:t>
            </a:r>
            <a:r>
              <a:rPr lang="ko-KR" altLang="en-US" dirty="0" err="1"/>
              <a:t>정의하시오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Person*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allocPerson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en-US" altLang="ko-KR" dirty="0"/>
          </a:p>
          <a:p>
            <a:r>
              <a:rPr lang="en-US" altLang="ko-KR" dirty="0"/>
              <a:t>allocPoint2D()</a:t>
            </a:r>
            <a:r>
              <a:rPr lang="ko-KR" altLang="en-US" dirty="0"/>
              <a:t> 함수를 호출하여 반환된 포인터로 멤버 </a:t>
            </a:r>
            <a:r>
              <a:rPr lang="en-US" altLang="ko-KR" dirty="0"/>
              <a:t>x, y </a:t>
            </a:r>
            <a:r>
              <a:rPr lang="ko-KR" altLang="en-US" dirty="0"/>
              <a:t>값을 출력하는 </a:t>
            </a:r>
            <a:r>
              <a:rPr lang="en-US" altLang="ko-KR" dirty="0"/>
              <a:t>main() </a:t>
            </a:r>
            <a:r>
              <a:rPr lang="ko-KR" altLang="en-US" dirty="0"/>
              <a:t>함수를 작성하고 결과를 </a:t>
            </a:r>
            <a:r>
              <a:rPr lang="ko-KR" altLang="en-US" dirty="0" err="1"/>
              <a:t>확인하시오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A6A6D-5E73-4D89-9982-C1C9BCD9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6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0C612-3E9F-4A95-913D-2D4946E4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 </a:t>
            </a:r>
            <a:r>
              <a:rPr lang="ko-KR" altLang="en-US" dirty="0"/>
              <a:t>함수에서 구조체 매개변수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51820-B7DF-4E25-BF48-B706235BFE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8092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표준 입력으로 정수 </a:t>
            </a:r>
            <a:r>
              <a:rPr lang="en-US" altLang="ko-KR" dirty="0"/>
              <a:t>4</a:t>
            </a:r>
            <a:r>
              <a:rPr lang="ko-KR" altLang="en-US" dirty="0"/>
              <a:t>개를 입력하고 입력된 정수만큼 좌표를 이동시키는 </a:t>
            </a:r>
            <a:r>
              <a:rPr lang="en-US" altLang="ko-KR" dirty="0"/>
              <a:t>movePoint2D(</a:t>
            </a:r>
            <a:r>
              <a:rPr lang="ko-KR" altLang="en-US" dirty="0"/>
              <a:t>구조체</a:t>
            </a:r>
            <a:r>
              <a:rPr lang="en-US" altLang="ko-KR" dirty="0"/>
              <a:t>(x, y</a:t>
            </a:r>
            <a:r>
              <a:rPr lang="ko-KR" altLang="en-US" dirty="0"/>
              <a:t>좌표</a:t>
            </a:r>
            <a:r>
              <a:rPr lang="en-US" altLang="ko-KR" dirty="0"/>
              <a:t>), </a:t>
            </a:r>
            <a:r>
              <a:rPr lang="ko-KR" altLang="en-US" dirty="0"/>
              <a:t>이동할 </a:t>
            </a:r>
            <a:r>
              <a:rPr lang="en-US" altLang="ko-KR" dirty="0"/>
              <a:t>x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이동할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함수 만들기</a:t>
            </a:r>
            <a:endParaRPr lang="en-US" altLang="ko-KR" dirty="0"/>
          </a:p>
          <a:p>
            <a:pPr lvl="1"/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두번째 정수</a:t>
            </a:r>
            <a:r>
              <a:rPr lang="en-US" altLang="ko-KR" dirty="0"/>
              <a:t>: x, y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네번째 정수</a:t>
            </a:r>
            <a:r>
              <a:rPr lang="en-US" altLang="ko-KR" dirty="0"/>
              <a:t>: </a:t>
            </a:r>
            <a:r>
              <a:rPr lang="ko-KR" altLang="en-US" dirty="0"/>
              <a:t>이동할 </a:t>
            </a:r>
            <a:r>
              <a:rPr lang="en-US" altLang="ko-KR" dirty="0"/>
              <a:t>x, y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main() </a:t>
            </a:r>
            <a:r>
              <a:rPr lang="ko-KR" altLang="en-US" dirty="0"/>
              <a:t>함수에서 구조체 선언 후 표준 입력으로 </a:t>
            </a:r>
            <a:r>
              <a:rPr lang="en-US" altLang="ko-KR" dirty="0"/>
              <a:t>4</a:t>
            </a:r>
            <a:r>
              <a:rPr lang="ko-KR" altLang="en-US" dirty="0"/>
              <a:t>개의 정수를 입력 받고 </a:t>
            </a:r>
            <a:r>
              <a:rPr lang="en-US" altLang="ko-KR" dirty="0"/>
              <a:t>movePoint2D () </a:t>
            </a:r>
            <a:r>
              <a:rPr lang="ko-KR" altLang="en-US" dirty="0"/>
              <a:t>함수 호출 후 이동한 좌표 값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366713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87BF4-9841-415D-8A02-F3394E97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D73608-A7AF-451F-852B-9662B432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581128"/>
            <a:ext cx="58959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6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AE60D-4FB8-44C6-8E8F-A93B601D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5 2</a:t>
            </a:r>
            <a:r>
              <a:rPr lang="ko-KR" altLang="en-US" dirty="0"/>
              <a:t>차원 배열을 매개변수로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6A7CD-55B4-44CB-8E3D-E9307EA1FD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89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단위 행렬을 만드는 함수 </a:t>
            </a:r>
            <a:r>
              <a:rPr lang="en-US" altLang="ko-KR" dirty="0" err="1"/>
              <a:t>setIdentityMatrix</a:t>
            </a:r>
            <a:r>
              <a:rPr lang="en-US" altLang="ko-KR" dirty="0"/>
              <a:t> (2</a:t>
            </a:r>
            <a:r>
              <a:rPr lang="ko-KR" altLang="en-US" dirty="0"/>
              <a:t>차원 배열</a:t>
            </a:r>
            <a:r>
              <a:rPr lang="en-US" altLang="ko-KR" dirty="0"/>
              <a:t>, </a:t>
            </a:r>
            <a:r>
              <a:rPr lang="ko-KR" altLang="en-US" dirty="0"/>
              <a:t>배열 크기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정의하시오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단위 행렬</a:t>
            </a:r>
            <a:r>
              <a:rPr lang="en-US" altLang="ko-KR" dirty="0"/>
              <a:t>: </a:t>
            </a:r>
            <a:r>
              <a:rPr lang="ko-KR" altLang="en-US" dirty="0"/>
              <a:t>왼쪽 위부터 오른쪽 아래까지의 대각선</a:t>
            </a:r>
            <a:r>
              <a:rPr lang="en-US" altLang="ko-KR" dirty="0"/>
              <a:t>(</a:t>
            </a:r>
            <a:r>
              <a:rPr lang="ko-KR" altLang="en-US" dirty="0" err="1"/>
              <a:t>주대각선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이며 나머지는 모두 </a:t>
            </a:r>
            <a:r>
              <a:rPr lang="en-US" altLang="ko-KR" dirty="0"/>
              <a:t>0</a:t>
            </a:r>
            <a:r>
              <a:rPr lang="ko-KR" altLang="en-US" dirty="0"/>
              <a:t>인 행렬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행렬을 저장하기 위한 </a:t>
            </a:r>
            <a:r>
              <a:rPr lang="en-US" altLang="ko-KR" dirty="0"/>
              <a:t>2</a:t>
            </a:r>
            <a:r>
              <a:rPr lang="ko-KR" altLang="en-US" dirty="0"/>
              <a:t>차원 배열을 선언하고 </a:t>
            </a:r>
            <a:r>
              <a:rPr lang="en-US" altLang="ko-KR" dirty="0" err="1"/>
              <a:t>setIdentityMatrix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 후 행렬 값 출력하는 </a:t>
            </a:r>
            <a:r>
              <a:rPr lang="en-US" altLang="ko-KR" dirty="0"/>
              <a:t>main </a:t>
            </a:r>
            <a:r>
              <a:rPr lang="ko-KR" altLang="en-US" dirty="0"/>
              <a:t>함수를 작성하고 결과를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44825-E336-4AB1-AFD4-090EC9B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DE87E7-A6E7-45BA-95A8-48BB7DA9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797152"/>
            <a:ext cx="4200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746D9-F651-486C-8416-68D5DC11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 </a:t>
            </a:r>
            <a:r>
              <a:rPr lang="ko-KR" altLang="en-US" dirty="0"/>
              <a:t>재귀호출로 피보나치 수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99E20-18D5-457F-B3E6-DCC804CAD0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표준 입력으로 정수 한 개가 입력됨</a:t>
            </a:r>
            <a:endParaRPr lang="en-US" altLang="ko-KR" dirty="0"/>
          </a:p>
          <a:p>
            <a:pPr lvl="1"/>
            <a:r>
              <a:rPr lang="ko-KR" altLang="en-US" dirty="0"/>
              <a:t>입력 값의 범위는 </a:t>
            </a:r>
            <a:r>
              <a:rPr lang="en-US" altLang="ko-KR" dirty="0"/>
              <a:t>10 ~ 30</a:t>
            </a:r>
          </a:p>
          <a:p>
            <a:r>
              <a:rPr lang="ko-KR" altLang="en-US" dirty="0"/>
              <a:t>입력된 정수에 해당하는 피보나치 수를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피보나치 수</a:t>
            </a:r>
            <a:r>
              <a:rPr lang="en-US" altLang="ko-KR" dirty="0"/>
              <a:t>: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시작하며</a:t>
            </a:r>
            <a:r>
              <a:rPr lang="en-US" altLang="ko-KR" dirty="0"/>
              <a:t>, </a:t>
            </a:r>
            <a:r>
              <a:rPr lang="ko-KR" altLang="en-US" dirty="0"/>
              <a:t>다음 번 수는 바로 앞의 두 수의 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67E48-5A59-4A96-8F7C-778A4C0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E9F515-10F2-4F74-9090-B8521D06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509120"/>
            <a:ext cx="53054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5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4FEF-F312-49BA-A185-7C29275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7 </a:t>
            </a:r>
            <a:r>
              <a:rPr lang="ko-KR" altLang="en-US" dirty="0"/>
              <a:t>함수 포인터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95843-C388-4B0A-8C4B-F7C7AF95FF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809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표준 입력으로 함수</a:t>
            </a:r>
            <a:r>
              <a:rPr lang="en-US" altLang="ko-KR" dirty="0"/>
              <a:t> </a:t>
            </a:r>
            <a:r>
              <a:rPr lang="ko-KR" altLang="en-US" dirty="0"/>
              <a:t>번호와 두 정수가 입력됨</a:t>
            </a:r>
            <a:endParaRPr lang="en-US" altLang="ko-KR" dirty="0"/>
          </a:p>
          <a:p>
            <a:pPr lvl="1"/>
            <a:r>
              <a:rPr lang="ko-KR" altLang="en-US" dirty="0"/>
              <a:t>함수 번호</a:t>
            </a:r>
            <a:endParaRPr lang="en-US" altLang="ko-KR" dirty="0"/>
          </a:p>
          <a:p>
            <a:pPr lvl="2"/>
            <a:r>
              <a:rPr lang="en-US" altLang="ko-KR" dirty="0"/>
              <a:t>add: 0, sub: 1, </a:t>
            </a:r>
            <a:r>
              <a:rPr lang="en-US" altLang="ko-KR" dirty="0" err="1"/>
              <a:t>mul</a:t>
            </a:r>
            <a:r>
              <a:rPr lang="en-US" altLang="ko-KR" dirty="0"/>
              <a:t>: 2, div: 3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0</a:t>
            </a:r>
            <a:r>
              <a:rPr lang="ko-KR" altLang="en-US" dirty="0"/>
              <a:t> </a:t>
            </a:r>
            <a:r>
              <a:rPr lang="en-US" altLang="ko-KR" dirty="0"/>
              <a:t>10 20</a:t>
            </a:r>
          </a:p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번호에 해당하는 함수로 두 정수를 계산하는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 번호에 따라 함수 포인터에 함수의 주소를 저장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FA95A-D221-4C12-BE40-F10E7CFC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67011C-197E-4E4E-8A13-99940112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4869160"/>
            <a:ext cx="4762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AED-346B-42AA-A3E5-3B9B3F34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 </a:t>
            </a:r>
            <a:r>
              <a:rPr lang="ko-KR" altLang="en-US" dirty="0"/>
              <a:t>파일 크기만큼 파일 읽기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05D18-F10F-4D72-82F5-F9C22D7125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170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hello.txt</a:t>
            </a:r>
            <a:r>
              <a:rPr lang="ko-KR" altLang="en-US" dirty="0"/>
              <a:t> 파일에서</a:t>
            </a:r>
            <a:r>
              <a:rPr lang="en-US" altLang="ko-KR" dirty="0"/>
              <a:t> </a:t>
            </a:r>
            <a:r>
              <a:rPr lang="ko-KR" altLang="en-US" dirty="0"/>
              <a:t>읽은 문자열을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getFileSize</a:t>
            </a:r>
            <a:r>
              <a:rPr lang="en-US" altLang="ko-KR" dirty="0"/>
              <a:t> (FILE *</a:t>
            </a:r>
            <a:r>
              <a:rPr lang="en-US" altLang="ko-KR" dirty="0" err="1"/>
              <a:t>fp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파일 크기 구하여 리턴</a:t>
            </a:r>
            <a:endParaRPr lang="en-US" altLang="ko-KR" dirty="0"/>
          </a:p>
          <a:p>
            <a:pPr lvl="1"/>
            <a:r>
              <a:rPr lang="en-US" altLang="ko-KR" dirty="0"/>
              <a:t>main () </a:t>
            </a:r>
          </a:p>
          <a:p>
            <a:pPr lvl="2"/>
            <a:r>
              <a:rPr lang="en-US" altLang="ko-KR" dirty="0" err="1"/>
              <a:t>getFileSize</a:t>
            </a:r>
            <a:r>
              <a:rPr lang="en-US" altLang="ko-KR" dirty="0"/>
              <a:t> ()</a:t>
            </a:r>
            <a:r>
              <a:rPr lang="ko-KR" altLang="en-US" dirty="0"/>
              <a:t> 를 통해 파일 크기만큼 버퍼를 생성 </a:t>
            </a:r>
            <a:r>
              <a:rPr lang="en-US" altLang="ko-KR" dirty="0"/>
              <a:t>(</a:t>
            </a:r>
            <a:r>
              <a:rPr lang="ko-KR" altLang="en-US" dirty="0"/>
              <a:t>동적 메모리 할당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문자열의 끝인 </a:t>
            </a:r>
            <a:r>
              <a:rPr lang="en-US" altLang="ko-KR" dirty="0"/>
              <a:t>NULL </a:t>
            </a:r>
            <a:r>
              <a:rPr lang="ko-KR" altLang="en-US" dirty="0"/>
              <a:t>이 들어갈 공간 고려</a:t>
            </a:r>
            <a:endParaRPr lang="en-US" altLang="ko-KR" dirty="0"/>
          </a:p>
          <a:p>
            <a:pPr lvl="2"/>
            <a:r>
              <a:rPr lang="ko-KR" altLang="en-US" dirty="0"/>
              <a:t>파일로부터 파일 크기만큼 읽어 문자열 출력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fseek</a:t>
            </a:r>
            <a:r>
              <a:rPr lang="en-US" altLang="ko-KR" dirty="0"/>
              <a:t> </a:t>
            </a:r>
            <a:r>
              <a:rPr lang="ko-KR" altLang="en-US" dirty="0"/>
              <a:t>함수의 기준점 중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SEEK_SET: </a:t>
            </a:r>
            <a:r>
              <a:rPr lang="ko-KR" altLang="en-US" dirty="0"/>
              <a:t>파일의 처음부터 이동을 시작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SEEK_END: </a:t>
            </a:r>
            <a:r>
              <a:rPr lang="ko-KR" altLang="en-US" dirty="0"/>
              <a:t>파일의 끝부터 이동을 시작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74505-9E06-450F-B06E-4515D96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0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6111</TotalTime>
  <Words>490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돋움체</vt:lpstr>
      <vt:lpstr>맑은 고딕</vt:lpstr>
      <vt:lpstr>Arial</vt:lpstr>
      <vt:lpstr>Wingdings</vt:lpstr>
      <vt:lpstr>Wingdings 2</vt:lpstr>
      <vt:lpstr>가을</vt:lpstr>
      <vt:lpstr>LAB 13</vt:lpstr>
      <vt:lpstr>실습 1</vt:lpstr>
      <vt:lpstr>실습 2 구조체 동적 메모리 할당</vt:lpstr>
      <vt:lpstr>실습 3 포인터 반환 함수</vt:lpstr>
      <vt:lpstr>실습 4 함수에서 구조체 매개변수 사용</vt:lpstr>
      <vt:lpstr>실습 5 2차원 배열을 매개변수로 사용</vt:lpstr>
      <vt:lpstr>실습 6 재귀호출로 피보나치 수 구하기</vt:lpstr>
      <vt:lpstr>실습 7 함수 포인터 만들기</vt:lpstr>
      <vt:lpstr>실습 8 파일 크기만큼 파일 읽기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0. 프로그래밍 언어</dc:title>
  <dc:creator>Windows 사용자</dc:creator>
  <cp:lastModifiedBy>woo hyeonje</cp:lastModifiedBy>
  <cp:revision>943</cp:revision>
  <dcterms:created xsi:type="dcterms:W3CDTF">2009-08-10T11:55:57Z</dcterms:created>
  <dcterms:modified xsi:type="dcterms:W3CDTF">2021-05-31T14:34:19Z</dcterms:modified>
</cp:coreProperties>
</file>