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9" r:id="rId2"/>
    <p:sldId id="831" r:id="rId3"/>
    <p:sldId id="890" r:id="rId4"/>
    <p:sldId id="883" r:id="rId5"/>
    <p:sldId id="885" r:id="rId6"/>
    <p:sldId id="887" r:id="rId7"/>
    <p:sldId id="888" r:id="rId8"/>
    <p:sldId id="889" r:id="rId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669900"/>
    <a:srgbClr val="969696"/>
    <a:srgbClr val="CCCC00"/>
    <a:srgbClr val="4D4D4D"/>
    <a:srgbClr val="FFFFDD"/>
    <a:srgbClr val="FFCC66"/>
    <a:srgbClr val="FFFFB7"/>
    <a:srgbClr val="F5F7EF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 autoAdjust="0"/>
    <p:restoredTop sz="86397" autoAdjust="0"/>
  </p:normalViewPr>
  <p:slideViewPr>
    <p:cSldViewPr>
      <p:cViewPr varScale="1">
        <p:scale>
          <a:sx n="79" d="100"/>
          <a:sy n="79" d="100"/>
        </p:scale>
        <p:origin x="150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19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66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FF135E6-AFFA-4FB9-8FD0-006CBE0B0FD5}" type="datetimeFigureOut">
              <a:rPr lang="ko-KR" altLang="en-US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59E212B-E941-4406-8E8C-98464F764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0F06846-27F3-4579-8846-EAEDAF9E26D3}" type="datetimeFigureOut">
              <a:rPr lang="ko-KR" altLang="en-US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9688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3" tIns="47627" rIns="95253" bIns="4762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253" tIns="47627" rIns="95253" bIns="4762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253" tIns="47627" rIns="95253" bIns="476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5C7127-5B1A-4287-B6D9-8F6DECC203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29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C7127-5B1A-4287-B6D9-8F6DECC203A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7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C7127-5B1A-4287-B6D9-8F6DECC203A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3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0"/>
            <a:ext cx="6477000" cy="2928934"/>
          </a:xfrm>
        </p:spPr>
        <p:txBody>
          <a:bodyPr anchor="b">
            <a:normAutofit/>
          </a:bodyPr>
          <a:lstStyle>
            <a:lvl1pPr>
              <a:defRPr sz="3600" b="1"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43F57EE-D600-45A6-BA4A-BDEC023ED6D5}" type="datetime1">
              <a:rPr lang="ko-KR" altLang="en-US" smtClean="0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9F962B4-5AB5-488D-85DE-2B5FF0587A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94F9-CC30-4D75-BF3E-CAEC6BAF5596}" type="datetime1">
              <a:rPr lang="ko-KR" altLang="en-US" smtClean="0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4F8817-8D4F-4EE2-B736-A000EF6F0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SzPct val="70000"/>
              <a:buFont typeface="Wingdings" pitchFamily="2" charset="2"/>
              <a:buChar char="n"/>
              <a:defRPr sz="2400"/>
            </a:lvl1pPr>
            <a:lvl2pPr>
              <a:lnSpc>
                <a:spcPct val="100000"/>
              </a:lnSpc>
              <a:buSzPct val="70000"/>
              <a:buFont typeface="Wingdings" pitchFamily="2" charset="2"/>
              <a:buChar char="n"/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B55B-08BC-464E-BFBD-47A3BA6C3F1E}" type="datetime1">
              <a:rPr lang="ko-KR" altLang="en-US" smtClean="0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DA762-2657-4144-993E-1080DA73AA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3A2022-14E1-4060-B903-91D142E85853}" type="datetime1">
              <a:rPr lang="ko-KR" altLang="en-US" smtClean="0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308398-CDE6-496C-BA8A-B43A99DA7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4" r:id="rId2"/>
    <p:sldLayoutId id="2147483679" r:id="rId3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9088" indent="-319088" algn="l" rtl="0" fontAlgn="base" latinLnBrk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 latinLnBrk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 latinLnBrk="1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 latinLnBrk="1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981944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sz="2400" dirty="0"/>
              <a:t> 고급 기능</a:t>
            </a:r>
            <a:endParaRPr lang="en-US" altLang="ko-KR" sz="2400" dirty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LAB 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677F67-3433-4460-9026-489BD4364FF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1297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점의 좌표를 나타내는 </a:t>
            </a:r>
            <a:r>
              <a:rPr lang="en-US" altLang="ko-KR" dirty="0"/>
              <a:t>POINT </a:t>
            </a:r>
            <a:r>
              <a:rPr lang="ko-KR" altLang="en-US" dirty="0"/>
              <a:t>구조체가 다음과 같이 정의되어 있다고 하자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POINT </a:t>
            </a:r>
            <a:r>
              <a:rPr lang="ko-KR" altLang="en-US" dirty="0"/>
              <a:t>구조체의 정의는 점의 좌표를 정수형으로 처리</a:t>
            </a:r>
            <a:endParaRPr lang="en-US" altLang="ko-KR" dirty="0"/>
          </a:p>
          <a:p>
            <a:pPr lvl="1"/>
            <a:r>
              <a:rPr lang="ko-KR" altLang="en-US" dirty="0"/>
              <a:t>필요하다면 실수형으로 처리할 수 있도록 코드를 변경하고자 함</a:t>
            </a:r>
            <a:endParaRPr lang="en-US" altLang="ko-KR" dirty="0"/>
          </a:p>
          <a:p>
            <a:r>
              <a:rPr lang="ko-KR" altLang="en-US" dirty="0"/>
              <a:t>전처리기가 제공하는 조건부 컴파일 기능을 이용해서 정수 좌표 또는 실수 좌표를 모두 처리할 수 있도록 </a:t>
            </a:r>
            <a:r>
              <a:rPr lang="en-US" altLang="ko-KR" dirty="0"/>
              <a:t>prog11_1.c</a:t>
            </a:r>
            <a:r>
              <a:rPr lang="ko-KR" altLang="en-US" dirty="0"/>
              <a:t>를 </a:t>
            </a:r>
            <a:r>
              <a:rPr lang="ko-KR" altLang="en-US" dirty="0" err="1"/>
              <a:t>수정하시오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7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5B459-3204-4D4E-B185-A073F5B2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4B1E8-4F83-4E3D-9196-6BB75CB97B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7F5F4-0AD0-4E6E-8C99-21777BEF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A87A4A-E505-4A73-B781-DD5A5D26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5750"/>
            <a:ext cx="67056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7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050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소스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파일에서 같은 헤더 파일이 여러 번 포함되어도 컴파일 될 수 있도록 하기 위해서 필요한 코드를 </a:t>
            </a:r>
            <a:r>
              <a:rPr lang="en-US" altLang="ko-KR" sz="2000" dirty="0" err="1"/>
              <a:t>font.h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추가하시오</a:t>
            </a:r>
            <a:r>
              <a:rPr lang="en-US" altLang="ko-KR" sz="2000" dirty="0"/>
              <a:t>. </a:t>
            </a:r>
          </a:p>
          <a:p>
            <a:endParaRPr lang="ko-KR" altLang="en-US" sz="1600" dirty="0"/>
          </a:p>
          <a:p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72CFA-B52D-4DAF-9485-990152D4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455074"/>
            <a:ext cx="3943350" cy="240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3CDFF6-1D20-4002-A971-827DBBDF3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60366"/>
            <a:ext cx="4324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altLang="ko-KR" dirty="0"/>
              <a:t>Prog11_3.c </a:t>
            </a:r>
            <a:r>
              <a:rPr lang="ko-KR" altLang="en-US" dirty="0"/>
              <a:t>소스파일을 </a:t>
            </a:r>
            <a:r>
              <a:rPr lang="en-US" altLang="ko-KR" dirty="0"/>
              <a:t>RECT</a:t>
            </a:r>
            <a:r>
              <a:rPr lang="ko-KR" altLang="en-US" dirty="0"/>
              <a:t> 구조체에 대한 기능을 제공하는 </a:t>
            </a:r>
            <a:r>
              <a:rPr lang="en-US" altLang="ko-KR" dirty="0" err="1"/>
              <a:t>Rect.c</a:t>
            </a:r>
            <a:r>
              <a:rPr lang="ko-KR" altLang="en-US" dirty="0"/>
              <a:t>와 </a:t>
            </a:r>
            <a:r>
              <a:rPr lang="en-US" altLang="ko-KR" dirty="0"/>
              <a:t>main </a:t>
            </a:r>
            <a:r>
              <a:rPr lang="ko-KR" altLang="en-US" dirty="0"/>
              <a:t>함수를 제공하는 </a:t>
            </a:r>
            <a:r>
              <a:rPr lang="en-US" altLang="ko-KR" dirty="0" err="1"/>
              <a:t>Main.c</a:t>
            </a:r>
            <a:r>
              <a:rPr lang="ko-KR" altLang="en-US" dirty="0"/>
              <a:t>로 나누어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필요한 헤더 파일을 함께 만들도록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14F8817-8D4F-4EE2-B736-A000EF6F0B5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2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A3F33-C09D-464C-967D-6B03594E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0E47A-A949-44FC-829D-4BCF7E0C3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 배열을 정렬하는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조건부 컴파일 기능을 이용해서 </a:t>
            </a:r>
            <a:r>
              <a:rPr lang="en-US" altLang="ko-KR" dirty="0"/>
              <a:t>ALGORITHM</a:t>
            </a:r>
            <a:r>
              <a:rPr lang="ko-KR" altLang="en-US" dirty="0"/>
              <a:t>이라는 매크로가 </a:t>
            </a:r>
            <a:r>
              <a:rPr lang="en-US" altLang="ko-KR" dirty="0"/>
              <a:t>1</a:t>
            </a:r>
            <a:r>
              <a:rPr lang="ko-KR" altLang="en-US" dirty="0"/>
              <a:t>로 정의되었으면 선택 정렬 방법을 사용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ALGORITHM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로 정의되었으면 </a:t>
            </a:r>
            <a:r>
              <a:rPr lang="ko-KR" altLang="en-US" dirty="0" err="1"/>
              <a:t>퀵</a:t>
            </a:r>
            <a:r>
              <a:rPr lang="ko-KR" altLang="en-US" dirty="0"/>
              <a:t> 정렬 방법을 사용</a:t>
            </a:r>
            <a:endParaRPr lang="en-US" altLang="ko-KR" dirty="0"/>
          </a:p>
          <a:p>
            <a:pPr lvl="1"/>
            <a:r>
              <a:rPr lang="ko-KR" altLang="en-US" dirty="0"/>
              <a:t>선택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정렬은 직접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"watermelon"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"strawberry"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"kiwi"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"mango"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"banana"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DDAE25-910D-4EEF-9D4C-6DA84788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4D7E-86D4-438F-A57B-2ACFAEE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403F3-067F-4620-BA23-257CFBE45B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red,</a:t>
            </a:r>
            <a:r>
              <a:rPr lang="ko-KR" altLang="en-US" dirty="0"/>
              <a:t> </a:t>
            </a:r>
            <a:r>
              <a:rPr lang="en-US" altLang="ko-KR" dirty="0"/>
              <a:t>green,</a:t>
            </a:r>
            <a:r>
              <a:rPr lang="ko-KR" altLang="en-US" dirty="0"/>
              <a:t> </a:t>
            </a:r>
            <a:r>
              <a:rPr lang="en-US" altLang="ko-KR" dirty="0"/>
              <a:t>blue</a:t>
            </a:r>
            <a:r>
              <a:rPr lang="ko-KR" altLang="en-US" dirty="0"/>
              <a:t>에 해당하는 값을 이용해서 </a:t>
            </a:r>
            <a:r>
              <a:rPr lang="en-US" altLang="ko-KR" dirty="0"/>
              <a:t>4</a:t>
            </a:r>
            <a:r>
              <a:rPr lang="ko-KR" altLang="en-US" dirty="0"/>
              <a:t>바이트 크기의 </a:t>
            </a:r>
            <a:r>
              <a:rPr lang="en-US" altLang="ko-KR" dirty="0"/>
              <a:t>RGB </a:t>
            </a:r>
            <a:r>
              <a:rPr lang="ko-KR" altLang="en-US" dirty="0"/>
              <a:t>색상을 만드는 </a:t>
            </a:r>
            <a:r>
              <a:rPr lang="en-US" altLang="ko-KR" dirty="0"/>
              <a:t>MAKE_RGB </a:t>
            </a:r>
            <a:r>
              <a:rPr lang="ko-KR" altLang="en-US" dirty="0"/>
              <a:t>매크로 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4</a:t>
            </a:r>
            <a:r>
              <a:rPr lang="ko-KR" altLang="en-US" dirty="0"/>
              <a:t>바이트 크기의 </a:t>
            </a:r>
            <a:r>
              <a:rPr lang="en-US" altLang="ko-KR" dirty="0"/>
              <a:t>RGB </a:t>
            </a:r>
            <a:r>
              <a:rPr lang="ko-KR" altLang="en-US" dirty="0"/>
              <a:t>색상으로부터 </a:t>
            </a:r>
            <a:r>
              <a:rPr lang="en-US" altLang="ko-KR" dirty="0"/>
              <a:t>red, green, blue </a:t>
            </a:r>
            <a:r>
              <a:rPr lang="ko-KR" altLang="en-US" dirty="0"/>
              <a:t>의 값을 추출하는 </a:t>
            </a:r>
            <a:r>
              <a:rPr lang="en-US" altLang="ko-KR" dirty="0"/>
              <a:t>GET_RED, GET_GREEN, GET_BLUE </a:t>
            </a:r>
            <a:r>
              <a:rPr lang="ko-KR" altLang="en-US" dirty="0"/>
              <a:t>매크로 함수를 </a:t>
            </a:r>
            <a:r>
              <a:rPr lang="ko-KR" altLang="en-US" dirty="0" err="1"/>
              <a:t>정의하시오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ECD84-5348-4DFE-B492-5073C2AE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8AB-C70C-43E4-B176-1AF91E5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F9C36-CCB5-4F07-BE40-687E09C4E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직사각형의 </a:t>
            </a:r>
            <a:r>
              <a:rPr lang="en-US" altLang="ko-KR" dirty="0"/>
              <a:t>left, top, right, bottom</a:t>
            </a:r>
            <a:r>
              <a:rPr lang="ko-KR" altLang="en-US" dirty="0"/>
              <a:t>에 해당하는 값을 </a:t>
            </a:r>
            <a:r>
              <a:rPr lang="ko-KR" altLang="en-US" dirty="0" err="1"/>
              <a:t>명령행</a:t>
            </a:r>
            <a:r>
              <a:rPr lang="ko-KR" altLang="en-US" dirty="0"/>
              <a:t> 인자로 받아와서 직사각형의 면적과 둘레를 구해서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실행 결과는 아래와 같음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366713" lvl="1" indent="0">
              <a:buNone/>
            </a:pPr>
            <a:r>
              <a:rPr lang="en-US" altLang="ko-KR" dirty="0"/>
              <a:t>c:\&gt;12_6.exe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 </a:t>
            </a:r>
            <a:r>
              <a:rPr lang="en-US" altLang="ko-KR" dirty="0"/>
              <a:t>40</a:t>
            </a:r>
            <a:r>
              <a:rPr lang="ko-KR" altLang="en-US" dirty="0"/>
              <a:t> </a:t>
            </a:r>
            <a:endParaRPr lang="en-US" altLang="ko-KR" dirty="0"/>
          </a:p>
          <a:p>
            <a:pPr marL="366713" lvl="1" indent="0">
              <a:buNone/>
            </a:pPr>
            <a:r>
              <a:rPr lang="en-US" altLang="ko-KR" dirty="0"/>
              <a:t>[ </a:t>
            </a:r>
            <a:r>
              <a:rPr lang="ko-KR" altLang="en-US" dirty="0" err="1"/>
              <a:t>좌상단점</a:t>
            </a:r>
            <a:r>
              <a:rPr lang="en-US" altLang="ko-KR" dirty="0"/>
              <a:t>=(10,10), </a:t>
            </a:r>
            <a:r>
              <a:rPr lang="ko-KR" altLang="en-US" dirty="0" err="1"/>
              <a:t>우하단점</a:t>
            </a:r>
            <a:r>
              <a:rPr lang="en-US" altLang="ko-KR" dirty="0"/>
              <a:t>=(30,40), </a:t>
            </a:r>
            <a:r>
              <a:rPr lang="ko-KR" altLang="en-US" dirty="0"/>
              <a:t>폭</a:t>
            </a:r>
            <a:r>
              <a:rPr lang="en-US" altLang="ko-KR" dirty="0"/>
              <a:t>=20, </a:t>
            </a:r>
            <a:r>
              <a:rPr lang="ko-KR" altLang="en-US" dirty="0"/>
              <a:t>높이</a:t>
            </a:r>
            <a:r>
              <a:rPr lang="en-US" altLang="ko-KR" dirty="0"/>
              <a:t>=20]</a:t>
            </a:r>
          </a:p>
          <a:p>
            <a:pPr marL="366713" lvl="1" indent="0">
              <a:buNone/>
            </a:pPr>
            <a:r>
              <a:rPr lang="ko-KR" altLang="en-US" dirty="0"/>
              <a:t>직사각형의 면적 </a:t>
            </a:r>
            <a:r>
              <a:rPr lang="en-US" altLang="ko-KR" dirty="0"/>
              <a:t>: 400</a:t>
            </a:r>
          </a:p>
          <a:p>
            <a:pPr marL="366713" lvl="1" indent="0">
              <a:buNone/>
            </a:pPr>
            <a:r>
              <a:rPr lang="ko-KR" altLang="en-US" dirty="0"/>
              <a:t>직사각형의 둘레 </a:t>
            </a:r>
            <a:r>
              <a:rPr lang="en-US" altLang="ko-KR" dirty="0"/>
              <a:t>: 80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5F36D-4FAB-448C-8A82-15C09ED2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13DA762-2657-4144-993E-1080DA73AAF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57C80B-C0C7-456F-805D-4B232164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4941168"/>
            <a:ext cx="550419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4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5908</TotalTime>
  <Words>305</Words>
  <Application>Microsoft Office PowerPoint</Application>
  <PresentationFormat>화면 슬라이드 쇼(4:3)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돋움체</vt:lpstr>
      <vt:lpstr>맑은 고딕</vt:lpstr>
      <vt:lpstr>Arial</vt:lpstr>
      <vt:lpstr>Wingdings</vt:lpstr>
      <vt:lpstr>Wingdings 2</vt:lpstr>
      <vt:lpstr>가을</vt:lpstr>
      <vt:lpstr>LAB 11</vt:lpstr>
      <vt:lpstr>실습 1</vt:lpstr>
      <vt:lpstr>실습 1</vt:lpstr>
      <vt:lpstr>실습 2</vt:lpstr>
      <vt:lpstr>실습 3</vt:lpstr>
      <vt:lpstr>실습 4</vt:lpstr>
      <vt:lpstr>실습 5</vt:lpstr>
      <vt:lpstr>실습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0. 프로그래밍 언어</dc:title>
  <dc:creator>Windows 사용자</dc:creator>
  <cp:lastModifiedBy>woo hyeonje</cp:lastModifiedBy>
  <cp:revision>890</cp:revision>
  <dcterms:created xsi:type="dcterms:W3CDTF">2009-08-10T11:55:57Z</dcterms:created>
  <dcterms:modified xsi:type="dcterms:W3CDTF">2021-05-31T12:51:22Z</dcterms:modified>
</cp:coreProperties>
</file>