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831" r:id="rId3"/>
    <p:sldId id="883" r:id="rId4"/>
    <p:sldId id="885" r:id="rId5"/>
    <p:sldId id="887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669900"/>
    <a:srgbClr val="969696"/>
    <a:srgbClr val="CCCC00"/>
    <a:srgbClr val="4D4D4D"/>
    <a:srgbClr val="FFFFDD"/>
    <a:srgbClr val="FFCC66"/>
    <a:srgbClr val="FFFFB7"/>
    <a:srgbClr val="F5F7E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86397" autoAdjust="0"/>
  </p:normalViewPr>
  <p:slideViewPr>
    <p:cSldViewPr>
      <p:cViewPr varScale="1">
        <p:scale>
          <a:sx n="79" d="100"/>
          <a:sy n="79" d="100"/>
        </p:scale>
        <p:origin x="150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C7127-5B1A-4287-B6D9-8F6DECC203A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7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94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/>
              <a:t> 입출력 라이브러리</a:t>
            </a:r>
            <a:endParaRPr lang="en-US" altLang="ko-KR" sz="2400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77F67-3433-4460-9026-489BD4364FF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12976"/>
          </a:xfrm>
        </p:spPr>
        <p:txBody>
          <a:bodyPr>
            <a:normAutofit/>
          </a:bodyPr>
          <a:lstStyle/>
          <a:p>
            <a:r>
              <a:rPr lang="ko-KR" altLang="en-US" dirty="0"/>
              <a:t>두 파일의 내용이 서로 </a:t>
            </a:r>
            <a:r>
              <a:rPr lang="ko-KR" altLang="en-US" dirty="0" err="1"/>
              <a:t>같은지</a:t>
            </a:r>
            <a:r>
              <a:rPr lang="ko-KR" altLang="en-US" dirty="0"/>
              <a:t> 비교해서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파일의 이름을 프로그램 실행 시 </a:t>
            </a:r>
            <a:r>
              <a:rPr lang="ko-KR" altLang="en-US" dirty="0" err="1"/>
              <a:t>명령행</a:t>
            </a:r>
            <a:r>
              <a:rPr lang="ko-KR" altLang="en-US" dirty="0"/>
              <a:t> 인자로 전달해야 하며</a:t>
            </a:r>
            <a:r>
              <a:rPr lang="en-US" altLang="ko-KR" dirty="0"/>
              <a:t>, </a:t>
            </a:r>
            <a:r>
              <a:rPr lang="ko-KR" altLang="en-US" dirty="0"/>
              <a:t>두 파일의 각 바이트를 비교해야 함</a:t>
            </a:r>
            <a:endParaRPr lang="en-US" altLang="ko-KR" dirty="0"/>
          </a:p>
          <a:p>
            <a:pPr lvl="1"/>
            <a:r>
              <a:rPr lang="en-US" altLang="ko-KR" dirty="0"/>
              <a:t>a.txt, b.txt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7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0506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 사이트의 회원 관리를 위해 </a:t>
            </a:r>
            <a:r>
              <a:rPr lang="en-US" altLang="ko-KR" sz="1600" dirty="0"/>
              <a:t>ID</a:t>
            </a:r>
            <a:r>
              <a:rPr lang="ko-KR" altLang="en-US" sz="1600" dirty="0"/>
              <a:t>와 패스워드를 멤버로 갖는 구조체를 아래와 같이 정의한다</a:t>
            </a:r>
            <a:r>
              <a:rPr lang="en-US" altLang="ko-KR" sz="1600" dirty="0"/>
              <a:t>. </a:t>
            </a:r>
          </a:p>
          <a:p>
            <a:pPr marL="366713" lvl="1" indent="0">
              <a:buNone/>
            </a:pPr>
            <a:r>
              <a:rPr lang="en-US" altLang="ko-KR" sz="1200" dirty="0"/>
              <a:t>typedef struct </a:t>
            </a:r>
            <a:r>
              <a:rPr lang="en-US" altLang="ko-KR" sz="1200" dirty="0" err="1"/>
              <a:t>login_info</a:t>
            </a:r>
            <a:r>
              <a:rPr lang="en-US" altLang="ko-KR" sz="1200" dirty="0"/>
              <a:t> {</a:t>
            </a:r>
          </a:p>
          <a:p>
            <a:pPr marL="366713" lvl="1" indent="0">
              <a:buNone/>
            </a:pPr>
            <a:r>
              <a:rPr lang="en-US" altLang="ko-KR" sz="1200" dirty="0"/>
              <a:t>	char id[20];</a:t>
            </a:r>
          </a:p>
          <a:p>
            <a:pPr marL="366713" lvl="1" indent="0">
              <a:buNone/>
            </a:pPr>
            <a:r>
              <a:rPr lang="en-US" altLang="ko-KR" sz="1200" dirty="0"/>
              <a:t>	char passwd[20];</a:t>
            </a:r>
          </a:p>
          <a:p>
            <a:pPr marL="366713" lvl="1" indent="0">
              <a:buNone/>
            </a:pPr>
            <a:r>
              <a:rPr lang="en-US" altLang="ko-KR" sz="1200" dirty="0"/>
              <a:t>} LOGIN_INFO;</a:t>
            </a:r>
            <a:endParaRPr lang="ko-KR" altLang="en-US" sz="1200" dirty="0"/>
          </a:p>
          <a:p>
            <a:r>
              <a:rPr lang="ko-KR" altLang="en-US" sz="1900" dirty="0"/>
              <a:t>전체 사용자 수를 </a:t>
            </a:r>
            <a:r>
              <a:rPr lang="ko-KR" altLang="en-US" sz="1900" dirty="0" err="1"/>
              <a:t>입력받고</a:t>
            </a:r>
            <a:r>
              <a:rPr lang="en-US" altLang="ko-KR" sz="1900" dirty="0"/>
              <a:t>, </a:t>
            </a:r>
            <a:r>
              <a:rPr lang="ko-KR" altLang="en-US" sz="1900" dirty="0"/>
              <a:t>사용자 수만큼 </a:t>
            </a:r>
            <a:r>
              <a:rPr lang="en-US" altLang="ko-KR" sz="1900" dirty="0" err="1"/>
              <a:t>login_info</a:t>
            </a:r>
            <a:r>
              <a:rPr lang="en-US" altLang="ko-KR" sz="1900" dirty="0"/>
              <a:t> </a:t>
            </a:r>
            <a:r>
              <a:rPr lang="ko-KR" altLang="en-US" sz="1900" dirty="0"/>
              <a:t>구조체 배열을 동적 메모리에 할당한다</a:t>
            </a:r>
            <a:r>
              <a:rPr lang="en-US" altLang="ko-KR" sz="1900" dirty="0"/>
              <a:t>. </a:t>
            </a:r>
            <a:r>
              <a:rPr lang="ko-KR" altLang="en-US" sz="1900" dirty="0"/>
              <a:t>사용자로부터 </a:t>
            </a:r>
            <a:r>
              <a:rPr lang="en-US" altLang="ko-KR" sz="1900" dirty="0"/>
              <a:t>ID</a:t>
            </a:r>
            <a:r>
              <a:rPr lang="ko-KR" altLang="en-US" sz="1900" dirty="0"/>
              <a:t>와 패스워드를 </a:t>
            </a:r>
            <a:r>
              <a:rPr lang="ko-KR" altLang="en-US" sz="1900" dirty="0" err="1"/>
              <a:t>입력받아서</a:t>
            </a:r>
            <a:r>
              <a:rPr lang="en-US" altLang="ko-KR" sz="1900" dirty="0"/>
              <a:t>, </a:t>
            </a:r>
            <a:r>
              <a:rPr lang="ko-KR" altLang="en-US" sz="1900" dirty="0"/>
              <a:t>전체 </a:t>
            </a:r>
            <a:r>
              <a:rPr lang="en-US" altLang="ko-KR" sz="1900" dirty="0"/>
              <a:t>ID</a:t>
            </a:r>
            <a:r>
              <a:rPr lang="ko-KR" altLang="en-US" sz="1900" dirty="0"/>
              <a:t>와 패스워드 목록을 파일</a:t>
            </a:r>
            <a:r>
              <a:rPr lang="en-US" altLang="ko-KR" sz="1900" dirty="0"/>
              <a:t>(</a:t>
            </a:r>
            <a:r>
              <a:rPr lang="ko-KR" altLang="en-US" sz="1900" dirty="0"/>
              <a:t>텍스트 파일</a:t>
            </a:r>
            <a:r>
              <a:rPr lang="en-US" altLang="ko-KR" sz="1900" dirty="0"/>
              <a:t>)</a:t>
            </a:r>
            <a:r>
              <a:rPr lang="ko-KR" altLang="en-US" sz="1900" dirty="0"/>
              <a:t>로 저장하는 프로그램을 </a:t>
            </a:r>
            <a:r>
              <a:rPr lang="ko-KR" altLang="en-US" sz="1900" dirty="0" err="1"/>
              <a:t>작성하시오</a:t>
            </a:r>
            <a:r>
              <a:rPr lang="en-US" altLang="ko-KR" sz="1900" dirty="0"/>
              <a:t>.  </a:t>
            </a:r>
          </a:p>
          <a:p>
            <a:pPr marL="0" indent="0">
              <a:buNone/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1F6F18-6BEE-4239-9702-78D1F7B2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52" y="5114925"/>
            <a:ext cx="3019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프로그램에서 만들어진 패스워드 파일을 읽어서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배열을 동적 메모리에 생성하는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패스워드 파일을 읽은 다음에는 사용자로부터 </a:t>
            </a:r>
            <a:r>
              <a:rPr lang="en-US" altLang="ko-KR" dirty="0"/>
              <a:t>ID</a:t>
            </a:r>
            <a:r>
              <a:rPr lang="ko-KR" altLang="en-US" dirty="0"/>
              <a:t>와 패스워드를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배열을 검색</a:t>
            </a:r>
            <a:endParaRPr lang="en-US" altLang="ko-KR" dirty="0"/>
          </a:p>
          <a:p>
            <a:pPr lvl="2"/>
            <a:r>
              <a:rPr lang="en-US" altLang="ko-KR" dirty="0"/>
              <a:t>id</a:t>
            </a:r>
            <a:r>
              <a:rPr lang="ko-KR" altLang="en-US" dirty="0"/>
              <a:t>와 패스워드가 일치하면 로그인을 허용</a:t>
            </a:r>
            <a:r>
              <a:rPr lang="en-US" altLang="ko-KR" dirty="0"/>
              <a:t>, </a:t>
            </a:r>
            <a:r>
              <a:rPr lang="ko-KR" altLang="en-US" dirty="0"/>
              <a:t>그렇지 않으면 로그인을 실패로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검색을 위해 패스워드 파일을 읽어서 만든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배열은 </a:t>
            </a:r>
            <a:r>
              <a:rPr lang="en-US" altLang="ko-KR" dirty="0" err="1"/>
              <a:t>qsort</a:t>
            </a:r>
            <a:r>
              <a:rPr lang="en-US" altLang="ko-KR" dirty="0"/>
              <a:t> </a:t>
            </a:r>
            <a:r>
              <a:rPr lang="ko-KR" altLang="en-US" dirty="0"/>
              <a:t>함수를 이용해서 정렬해두고</a:t>
            </a:r>
            <a:r>
              <a:rPr lang="en-US" altLang="ko-KR" dirty="0"/>
              <a:t>, </a:t>
            </a:r>
            <a:r>
              <a:rPr lang="ko-KR" altLang="en-US" dirty="0"/>
              <a:t>검색할 때도 </a:t>
            </a:r>
            <a:r>
              <a:rPr lang="en-US" altLang="ko-KR" dirty="0" err="1"/>
              <a:t>bsearch</a:t>
            </a:r>
            <a:r>
              <a:rPr lang="en-US" altLang="ko-KR" dirty="0"/>
              <a:t> </a:t>
            </a:r>
            <a:r>
              <a:rPr lang="ko-KR" altLang="en-US" dirty="0"/>
              <a:t>함수를 이용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3F33-C09D-464C-967D-6B03594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0E47A-A949-44FC-829D-4BCF7E0C3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처럼 패스워드 파일을 텍스트 파일로 저장하면 일반 문서 편집기에서 파일의 내용을 쉽게 확인할 수 있다</a:t>
            </a:r>
            <a:r>
              <a:rPr lang="en-US" altLang="ko-KR" dirty="0"/>
              <a:t>. </a:t>
            </a:r>
            <a:r>
              <a:rPr lang="ko-KR" altLang="en-US" dirty="0"/>
              <a:t>일반 문서 편집기에서는 내용을 확인할 수 없게 패스워드 파일을 바이너리 파일로 저장하도록 </a:t>
            </a:r>
            <a:r>
              <a:rPr lang="en-US" altLang="ko-KR" dirty="0"/>
              <a:t>2</a:t>
            </a:r>
            <a:r>
              <a:rPr lang="ko-KR" altLang="en-US" dirty="0"/>
              <a:t>번 프로그램을 </a:t>
            </a:r>
            <a:r>
              <a:rPr lang="ko-KR" altLang="en-US" dirty="0" err="1"/>
              <a:t>수정하시오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DDAE25-910D-4EEF-9D4C-6DA84788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8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5934</TotalTime>
  <Words>233</Words>
  <Application>Microsoft Office PowerPoint</Application>
  <PresentationFormat>화면 슬라이드 쇼(4:3)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Wingdings</vt:lpstr>
      <vt:lpstr>Wingdings 2</vt:lpstr>
      <vt:lpstr>가을</vt:lpstr>
      <vt:lpstr>LAB 12</vt:lpstr>
      <vt:lpstr>실습 1</vt:lpstr>
      <vt:lpstr>실습 2</vt:lpstr>
      <vt:lpstr>실습 3</vt:lpstr>
      <vt:lpstr>실습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894</cp:revision>
  <dcterms:created xsi:type="dcterms:W3CDTF">2009-08-10T11:55:57Z</dcterms:created>
  <dcterms:modified xsi:type="dcterms:W3CDTF">2021-06-01T09:41:45Z</dcterms:modified>
</cp:coreProperties>
</file>