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9" r:id="rId2"/>
    <p:sldId id="831" r:id="rId3"/>
    <p:sldId id="883" r:id="rId4"/>
    <p:sldId id="885" r:id="rId5"/>
    <p:sldId id="887" r:id="rId6"/>
    <p:sldId id="888" r:id="rId7"/>
    <p:sldId id="889" r:id="rId8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669900"/>
    <a:srgbClr val="969696"/>
    <a:srgbClr val="CCCC00"/>
    <a:srgbClr val="4D4D4D"/>
    <a:srgbClr val="FFFFDD"/>
    <a:srgbClr val="FFCC66"/>
    <a:srgbClr val="FFFFB7"/>
    <a:srgbClr val="F5F7EF"/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2" autoAdjust="0"/>
    <p:restoredTop sz="86397" autoAdjust="0"/>
  </p:normalViewPr>
  <p:slideViewPr>
    <p:cSldViewPr>
      <p:cViewPr varScale="1">
        <p:scale>
          <a:sx n="68" d="100"/>
          <a:sy n="68" d="100"/>
        </p:scale>
        <p:origin x="11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19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66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3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FF135E6-AFFA-4FB9-8FD0-006CBE0B0FD5}" type="datetimeFigureOut">
              <a:rPr lang="ko-KR" altLang="en-US"/>
              <a:pPr>
                <a:defRPr/>
              </a:pPr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59E212B-E941-4406-8E8C-98464F764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97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3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0F06846-27F3-4579-8846-EAEDAF9E26D3}" type="datetimeFigureOut">
              <a:rPr lang="ko-KR" altLang="en-US"/>
              <a:pPr>
                <a:defRPr/>
              </a:pPr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3" tIns="47627" rIns="95253" bIns="47627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253" tIns="47627" rIns="95253" bIns="47627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75C7127-5B1A-4287-B6D9-8F6DECC203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29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C7127-5B1A-4287-B6D9-8F6DECC203A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7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0"/>
            <a:ext cx="6477000" cy="2928934"/>
          </a:xfrm>
        </p:spPr>
        <p:txBody>
          <a:bodyPr anchor="b">
            <a:normAutofit/>
          </a:bodyPr>
          <a:lstStyle>
            <a:lvl1pPr>
              <a:defRPr sz="3600" b="1" cap="all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7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43F57EE-D600-45A6-BA4A-BDEC023ED6D5}" type="datetime1">
              <a:rPr lang="ko-KR" altLang="en-US" smtClean="0"/>
              <a:pPr>
                <a:defRPr/>
              </a:pPr>
              <a:t>2021-05-24</a:t>
            </a:fld>
            <a:endParaRPr lang="ko-KR" altLang="en-US"/>
          </a:p>
        </p:txBody>
      </p:sp>
      <p:sp>
        <p:nvSpPr>
          <p:cNvPr id="10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9F962B4-5AB5-488D-85DE-2B5FF0587A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B94F9-CC30-4D75-BF3E-CAEC6BAF5596}" type="datetime1">
              <a:rPr lang="ko-KR" altLang="en-US" smtClean="0"/>
              <a:pPr>
                <a:defRPr/>
              </a:pPr>
              <a:t>2021-05-24</a:t>
            </a:fld>
            <a:endParaRPr lang="ko-KR" altLang="en-US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4F8817-8D4F-4EE2-B736-A000EF6F0B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SzPct val="70000"/>
              <a:buFont typeface="Wingdings" pitchFamily="2" charset="2"/>
              <a:buChar char="n"/>
              <a:defRPr sz="2400"/>
            </a:lvl1pPr>
            <a:lvl2pPr>
              <a:lnSpc>
                <a:spcPct val="100000"/>
              </a:lnSpc>
              <a:buSzPct val="70000"/>
              <a:buFont typeface="Wingdings" pitchFamily="2" charset="2"/>
              <a:buChar char="n"/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3B55B-08BC-464E-BFBD-47A3BA6C3F1E}" type="datetime1">
              <a:rPr lang="ko-KR" altLang="en-US" smtClean="0"/>
              <a:pPr>
                <a:defRPr/>
              </a:pPr>
              <a:t>2021-05-24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DA762-2657-4144-993E-1080DA73AA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3A2022-14E1-4060-B903-91D142E85853}" type="datetime1">
              <a:rPr lang="ko-KR" altLang="en-US" smtClean="0"/>
              <a:pPr>
                <a:defRPr/>
              </a:pPr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308398-CDE6-496C-BA8A-B43A99DA7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4" r:id="rId2"/>
    <p:sldLayoutId id="2147483679" r:id="rId3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19088" indent="-319088" algn="l" rtl="0" fontAlgn="base" latinLnBrk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 latinLnBrk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 latinLnBrk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 latinLnBrk="1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 latinLnBrk="1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981944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ko-KR" altLang="en-US" sz="2400" dirty="0"/>
              <a:t> 입출력 라이브러리</a:t>
            </a:r>
            <a:endParaRPr lang="en-US" altLang="ko-KR" sz="2400" dirty="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LAB 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677F67-3433-4460-9026-489BD4364FF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12976"/>
          </a:xfrm>
        </p:spPr>
        <p:txBody>
          <a:bodyPr>
            <a:normAutofit/>
          </a:bodyPr>
          <a:lstStyle/>
          <a:p>
            <a:r>
              <a:rPr lang="ko-KR" altLang="en-US" dirty="0"/>
              <a:t>두 파일의 내용이 서로 </a:t>
            </a:r>
            <a:r>
              <a:rPr lang="ko-KR" altLang="en-US" dirty="0" err="1"/>
              <a:t>같은지</a:t>
            </a:r>
            <a:r>
              <a:rPr lang="ko-KR" altLang="en-US" dirty="0"/>
              <a:t> 비교해서 </a:t>
            </a:r>
            <a:r>
              <a:rPr lang="ko-KR" altLang="en-US" dirty="0" err="1"/>
              <a:t>같은지</a:t>
            </a:r>
            <a:r>
              <a:rPr lang="ko-KR" altLang="en-US" dirty="0"/>
              <a:t> </a:t>
            </a:r>
            <a:r>
              <a:rPr lang="ko-KR" altLang="en-US" dirty="0" err="1"/>
              <a:t>다른지</a:t>
            </a:r>
            <a:r>
              <a:rPr lang="ko-KR" altLang="en-US" dirty="0"/>
              <a:t>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파일의 이름을 프로그램 실행 시 </a:t>
            </a:r>
            <a:r>
              <a:rPr lang="ko-KR" altLang="en-US" dirty="0" err="1"/>
              <a:t>명령행</a:t>
            </a:r>
            <a:r>
              <a:rPr lang="ko-KR" altLang="en-US" dirty="0"/>
              <a:t> 인자로 전달해야 하며</a:t>
            </a:r>
            <a:r>
              <a:rPr lang="en-US" altLang="ko-KR" dirty="0"/>
              <a:t>, </a:t>
            </a:r>
            <a:r>
              <a:rPr lang="ko-KR" altLang="en-US" dirty="0"/>
              <a:t>두 파일의 각 바이트를 비교해야 함</a:t>
            </a:r>
            <a:endParaRPr lang="en-US" altLang="ko-KR" dirty="0"/>
          </a:p>
          <a:p>
            <a:pPr lvl="1"/>
            <a:r>
              <a:rPr lang="en-US" altLang="ko-KR" dirty="0"/>
              <a:t>a.txt, b.txt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14F8817-8D4F-4EE2-B736-A000EF6F0B5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07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0506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인터넷 사이트의 회원 관리를 위해 </a:t>
            </a:r>
            <a:r>
              <a:rPr lang="en-US" altLang="ko-KR" sz="1600" dirty="0"/>
              <a:t>ID</a:t>
            </a:r>
            <a:r>
              <a:rPr lang="ko-KR" altLang="en-US" sz="1600" dirty="0"/>
              <a:t>와 패스워드를 멤버로 갖는 구조체를 아래와 같이 정의한다</a:t>
            </a:r>
            <a:r>
              <a:rPr lang="en-US" altLang="ko-KR" sz="1600" dirty="0"/>
              <a:t>. </a:t>
            </a:r>
          </a:p>
          <a:p>
            <a:pPr marL="366713" lvl="1" indent="0">
              <a:buNone/>
            </a:pPr>
            <a:r>
              <a:rPr lang="en-US" altLang="ko-KR" sz="1200" dirty="0"/>
              <a:t>typedef struct </a:t>
            </a:r>
            <a:r>
              <a:rPr lang="en-US" altLang="ko-KR" sz="1200" dirty="0" err="1"/>
              <a:t>login_info</a:t>
            </a:r>
            <a:r>
              <a:rPr lang="en-US" altLang="ko-KR" sz="1200" dirty="0"/>
              <a:t> {</a:t>
            </a:r>
          </a:p>
          <a:p>
            <a:pPr marL="366713" lvl="1" indent="0">
              <a:buNone/>
            </a:pPr>
            <a:r>
              <a:rPr lang="en-US" altLang="ko-KR" sz="1200" dirty="0"/>
              <a:t>	char id[20];</a:t>
            </a:r>
          </a:p>
          <a:p>
            <a:pPr marL="366713" lvl="1" indent="0">
              <a:buNone/>
            </a:pPr>
            <a:r>
              <a:rPr lang="en-US" altLang="ko-KR" sz="1200" dirty="0"/>
              <a:t>	char passwd[20];</a:t>
            </a:r>
          </a:p>
          <a:p>
            <a:pPr marL="366713" lvl="1" indent="0">
              <a:buNone/>
            </a:pPr>
            <a:r>
              <a:rPr lang="en-US" altLang="ko-KR" sz="1200" dirty="0"/>
              <a:t>} LOGIN_INFO;</a:t>
            </a:r>
            <a:endParaRPr lang="ko-KR" altLang="en-US" sz="1200" dirty="0"/>
          </a:p>
          <a:p>
            <a:r>
              <a:rPr lang="ko-KR" altLang="en-US" sz="1900" dirty="0"/>
              <a:t>전체 사용자 수를 </a:t>
            </a:r>
            <a:r>
              <a:rPr lang="ko-KR" altLang="en-US" sz="1900" dirty="0" err="1"/>
              <a:t>입력받고</a:t>
            </a:r>
            <a:r>
              <a:rPr lang="en-US" altLang="ko-KR" sz="1900" dirty="0"/>
              <a:t>, </a:t>
            </a:r>
            <a:r>
              <a:rPr lang="ko-KR" altLang="en-US" sz="1900" dirty="0"/>
              <a:t>사용자 수만큼 </a:t>
            </a:r>
            <a:r>
              <a:rPr lang="en-US" altLang="ko-KR" sz="1900" dirty="0" err="1"/>
              <a:t>login_info</a:t>
            </a:r>
            <a:r>
              <a:rPr lang="en-US" altLang="ko-KR" sz="1900" dirty="0"/>
              <a:t> </a:t>
            </a:r>
            <a:r>
              <a:rPr lang="ko-KR" altLang="en-US" sz="1900" dirty="0"/>
              <a:t>구조체 배열을 동적 메모리에 할당한다</a:t>
            </a:r>
            <a:r>
              <a:rPr lang="en-US" altLang="ko-KR" sz="1900" dirty="0"/>
              <a:t>. </a:t>
            </a:r>
            <a:r>
              <a:rPr lang="ko-KR" altLang="en-US" sz="1900" dirty="0"/>
              <a:t>사용자로부터 </a:t>
            </a:r>
            <a:r>
              <a:rPr lang="en-US" altLang="ko-KR" sz="1900" dirty="0"/>
              <a:t>ID</a:t>
            </a:r>
            <a:r>
              <a:rPr lang="ko-KR" altLang="en-US" sz="1900" dirty="0"/>
              <a:t>와 패스워드를 </a:t>
            </a:r>
            <a:r>
              <a:rPr lang="ko-KR" altLang="en-US" sz="1900" dirty="0" err="1"/>
              <a:t>입력받아서</a:t>
            </a:r>
            <a:r>
              <a:rPr lang="en-US" altLang="ko-KR" sz="1900" dirty="0"/>
              <a:t>, </a:t>
            </a:r>
            <a:r>
              <a:rPr lang="ko-KR" altLang="en-US" sz="1900" dirty="0"/>
              <a:t>전체 </a:t>
            </a:r>
            <a:r>
              <a:rPr lang="en-US" altLang="ko-KR" sz="1900" dirty="0"/>
              <a:t>ID</a:t>
            </a:r>
            <a:r>
              <a:rPr lang="ko-KR" altLang="en-US" sz="1900" dirty="0"/>
              <a:t>와 패스워드 목록을 파일</a:t>
            </a:r>
            <a:r>
              <a:rPr lang="en-US" altLang="ko-KR" sz="1900" dirty="0"/>
              <a:t>(</a:t>
            </a:r>
            <a:r>
              <a:rPr lang="ko-KR" altLang="en-US" sz="1900" dirty="0"/>
              <a:t>텍스트 파일</a:t>
            </a:r>
            <a:r>
              <a:rPr lang="en-US" altLang="ko-KR" sz="1900" dirty="0"/>
              <a:t>)</a:t>
            </a:r>
            <a:r>
              <a:rPr lang="ko-KR" altLang="en-US" sz="1900" dirty="0"/>
              <a:t>로 저장하는 프로그램을 </a:t>
            </a:r>
            <a:r>
              <a:rPr lang="ko-KR" altLang="en-US" sz="1900" dirty="0" err="1"/>
              <a:t>작성하시오</a:t>
            </a:r>
            <a:r>
              <a:rPr lang="en-US" altLang="ko-KR" sz="1900" dirty="0"/>
              <a:t>.  </a:t>
            </a:r>
          </a:p>
          <a:p>
            <a:pPr marL="0" indent="0">
              <a:buNone/>
            </a:pPr>
            <a:endParaRPr lang="ko-KR" altLang="en-US" sz="1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14F8817-8D4F-4EE2-B736-A000EF6F0B5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1F6F18-6BEE-4239-9702-78D1F7B29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352" y="5114925"/>
            <a:ext cx="30194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3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2 </a:t>
            </a:r>
            <a:r>
              <a:rPr lang="ko-KR" altLang="en-US" dirty="0"/>
              <a:t>프로그램에서 만들어진 패스워드 파일을 읽어서 </a:t>
            </a:r>
            <a:r>
              <a:rPr lang="en-US" altLang="ko-KR" dirty="0" err="1"/>
              <a:t>login_info</a:t>
            </a:r>
            <a:r>
              <a:rPr lang="en-US" altLang="ko-KR" dirty="0"/>
              <a:t> </a:t>
            </a:r>
            <a:r>
              <a:rPr lang="ko-KR" altLang="en-US" dirty="0"/>
              <a:t>구조체 배열을 동적 메모리에 생성하는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패스워드 파일을 읽은 다음에는 사용자로부터 </a:t>
            </a:r>
            <a:r>
              <a:rPr lang="en-US" altLang="ko-KR" dirty="0"/>
              <a:t>ID</a:t>
            </a:r>
            <a:r>
              <a:rPr lang="ko-KR" altLang="en-US" dirty="0"/>
              <a:t>와 패스워드를 </a:t>
            </a:r>
            <a:r>
              <a:rPr lang="ko-KR" altLang="en-US" dirty="0" err="1"/>
              <a:t>입력받아서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 err="1"/>
              <a:t>login_info</a:t>
            </a:r>
            <a:r>
              <a:rPr lang="en-US" altLang="ko-KR" dirty="0"/>
              <a:t> </a:t>
            </a:r>
            <a:r>
              <a:rPr lang="ko-KR" altLang="en-US" dirty="0"/>
              <a:t>구조체 배열을 검색</a:t>
            </a:r>
            <a:endParaRPr lang="en-US" altLang="ko-KR" dirty="0"/>
          </a:p>
          <a:p>
            <a:pPr lvl="2"/>
            <a:r>
              <a:rPr lang="en-US" altLang="ko-KR" dirty="0"/>
              <a:t>id</a:t>
            </a:r>
            <a:r>
              <a:rPr lang="ko-KR" altLang="en-US" dirty="0"/>
              <a:t>와 패스워드가 일치하면 로그인을 허용</a:t>
            </a:r>
            <a:r>
              <a:rPr lang="en-US" altLang="ko-KR" dirty="0"/>
              <a:t>, </a:t>
            </a:r>
            <a:r>
              <a:rPr lang="ko-KR" altLang="en-US" dirty="0"/>
              <a:t>그렇지 않으면 로그인을 실패로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빠른 검색을 위해 패스워드 파일을 읽어서 만든 </a:t>
            </a:r>
            <a:r>
              <a:rPr lang="en-US" altLang="ko-KR" dirty="0" err="1"/>
              <a:t>login_info</a:t>
            </a:r>
            <a:r>
              <a:rPr lang="en-US" altLang="ko-KR" dirty="0"/>
              <a:t> </a:t>
            </a:r>
            <a:r>
              <a:rPr lang="ko-KR" altLang="en-US" dirty="0"/>
              <a:t>구조체 배열은 </a:t>
            </a:r>
            <a:r>
              <a:rPr lang="en-US" altLang="ko-KR" dirty="0" err="1"/>
              <a:t>qsort</a:t>
            </a:r>
            <a:r>
              <a:rPr lang="en-US" altLang="ko-KR" dirty="0"/>
              <a:t> </a:t>
            </a:r>
            <a:r>
              <a:rPr lang="ko-KR" altLang="en-US" dirty="0"/>
              <a:t>함수를 이용해서 정렬해두고</a:t>
            </a:r>
            <a:r>
              <a:rPr lang="en-US" altLang="ko-KR" dirty="0"/>
              <a:t>, </a:t>
            </a:r>
            <a:r>
              <a:rPr lang="ko-KR" altLang="en-US" dirty="0"/>
              <a:t>검색할 때도 </a:t>
            </a:r>
            <a:r>
              <a:rPr lang="en-US" altLang="ko-KR" dirty="0" err="1"/>
              <a:t>bsearch</a:t>
            </a:r>
            <a:r>
              <a:rPr lang="en-US" altLang="ko-KR" dirty="0"/>
              <a:t> </a:t>
            </a:r>
            <a:r>
              <a:rPr lang="ko-KR" altLang="en-US" dirty="0"/>
              <a:t>함수를 이용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14F8817-8D4F-4EE2-B736-A000EF6F0B5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2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A3F33-C09D-464C-967D-6B03594E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0E47A-A949-44FC-829D-4BCF7E0C30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처럼 패스워드 파일을 텍스트 파일로 저장하면 일반 문서 편집기에서 파일의 내용을 쉽게 확인할 수 있다</a:t>
            </a:r>
            <a:r>
              <a:rPr lang="en-US" altLang="ko-KR" dirty="0"/>
              <a:t>. </a:t>
            </a:r>
            <a:r>
              <a:rPr lang="ko-KR" altLang="en-US" dirty="0"/>
              <a:t>일반 문서 편집기에서는 내용을 확인할 수 없게 패스워드 파일을 바이너리 파일로 저장하도록 </a:t>
            </a:r>
            <a:r>
              <a:rPr lang="en-US" altLang="ko-KR" dirty="0"/>
              <a:t>2</a:t>
            </a:r>
            <a:r>
              <a:rPr lang="ko-KR" altLang="en-US" dirty="0"/>
              <a:t>번 프로그램을 </a:t>
            </a:r>
            <a:r>
              <a:rPr lang="ko-KR" altLang="en-US" dirty="0" err="1"/>
              <a:t>수정하시오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DDAE25-910D-4EEF-9D4C-6DA84788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8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A4D7E-86D4-438F-A57B-2ACFAEED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403F3-067F-4620-BA23-257CFBE45B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red,</a:t>
            </a:r>
            <a:r>
              <a:rPr lang="ko-KR" altLang="en-US" dirty="0"/>
              <a:t> </a:t>
            </a:r>
            <a:r>
              <a:rPr lang="en-US" altLang="ko-KR" dirty="0"/>
              <a:t>green,</a:t>
            </a:r>
            <a:r>
              <a:rPr lang="ko-KR" altLang="en-US" dirty="0"/>
              <a:t> </a:t>
            </a:r>
            <a:r>
              <a:rPr lang="en-US" altLang="ko-KR" dirty="0"/>
              <a:t>blue</a:t>
            </a:r>
            <a:r>
              <a:rPr lang="ko-KR" altLang="en-US" dirty="0"/>
              <a:t>에 해당하는 값을 이용해서 </a:t>
            </a:r>
            <a:r>
              <a:rPr lang="en-US" altLang="ko-KR" dirty="0"/>
              <a:t>4</a:t>
            </a:r>
            <a:r>
              <a:rPr lang="ko-KR" altLang="en-US" dirty="0"/>
              <a:t>바이트 크기의 </a:t>
            </a:r>
            <a:r>
              <a:rPr lang="en-US" altLang="ko-KR" dirty="0"/>
              <a:t>RGB </a:t>
            </a:r>
            <a:r>
              <a:rPr lang="ko-KR" altLang="en-US" dirty="0"/>
              <a:t>색상을 만드는 </a:t>
            </a:r>
            <a:r>
              <a:rPr lang="en-US" altLang="ko-KR" dirty="0"/>
              <a:t>MAKE_RGB </a:t>
            </a:r>
            <a:r>
              <a:rPr lang="ko-KR" altLang="en-US" dirty="0"/>
              <a:t>매크로 함수를 </a:t>
            </a:r>
            <a:r>
              <a:rPr lang="ko-KR" altLang="en-US" dirty="0" err="1"/>
              <a:t>정의하시오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4</a:t>
            </a:r>
            <a:r>
              <a:rPr lang="ko-KR" altLang="en-US" dirty="0"/>
              <a:t>바이트 크기의 </a:t>
            </a:r>
            <a:r>
              <a:rPr lang="en-US" altLang="ko-KR" dirty="0"/>
              <a:t>RGB </a:t>
            </a:r>
            <a:r>
              <a:rPr lang="ko-KR" altLang="en-US" dirty="0"/>
              <a:t>색상으로부터 </a:t>
            </a:r>
            <a:r>
              <a:rPr lang="en-US" altLang="ko-KR" dirty="0"/>
              <a:t>red, green, blue </a:t>
            </a:r>
            <a:r>
              <a:rPr lang="ko-KR" altLang="en-US" dirty="0"/>
              <a:t>의 값을 추출하는 </a:t>
            </a:r>
            <a:r>
              <a:rPr lang="en-US" altLang="ko-KR" dirty="0"/>
              <a:t>GET_RED, GET_GREEN, GET_BLUE </a:t>
            </a:r>
            <a:r>
              <a:rPr lang="ko-KR" altLang="en-US" dirty="0"/>
              <a:t>매크로 함수를 </a:t>
            </a:r>
            <a:r>
              <a:rPr lang="ko-KR" altLang="en-US" dirty="0" err="1"/>
              <a:t>정의하시오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2ECD84-5348-4DFE-B492-5073C2AE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A58AB-C70C-43E4-B176-1AF91E5C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F9C36-CCB5-4F07-BE40-687E09C4E5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직사각형의 </a:t>
            </a:r>
            <a:r>
              <a:rPr lang="en-US" altLang="ko-KR" dirty="0"/>
              <a:t>left, top, right, bottom</a:t>
            </a:r>
            <a:r>
              <a:rPr lang="ko-KR" altLang="en-US" dirty="0"/>
              <a:t>에 해당하는 값을 </a:t>
            </a:r>
            <a:r>
              <a:rPr lang="ko-KR" altLang="en-US" dirty="0" err="1"/>
              <a:t>명령행</a:t>
            </a:r>
            <a:r>
              <a:rPr lang="ko-KR" altLang="en-US" dirty="0"/>
              <a:t> 인자로 받아와서 직사각형의 면적과 둘레를 구해서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실행 결과는 아래와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5F36D-4FAB-448C-8A82-15C09ED2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48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5925</TotalTime>
  <Words>318</Words>
  <Application>Microsoft Office PowerPoint</Application>
  <PresentationFormat>화면 슬라이드 쇼(4:3)</PresentationFormat>
  <Paragraphs>36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맑은 고딕</vt:lpstr>
      <vt:lpstr>Arial</vt:lpstr>
      <vt:lpstr>Wingdings</vt:lpstr>
      <vt:lpstr>Wingdings 2</vt:lpstr>
      <vt:lpstr>가을</vt:lpstr>
      <vt:lpstr>LAB 12</vt:lpstr>
      <vt:lpstr>실습 1</vt:lpstr>
      <vt:lpstr>실습 2</vt:lpstr>
      <vt:lpstr>실습 3</vt:lpstr>
      <vt:lpstr>실습 4</vt:lpstr>
      <vt:lpstr>실습 5</vt:lpstr>
      <vt:lpstr>실습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0. 프로그래밍 언어</dc:title>
  <dc:creator>Windows 사용자</dc:creator>
  <cp:lastModifiedBy>woo hyeonje</cp:lastModifiedBy>
  <cp:revision>892</cp:revision>
  <dcterms:created xsi:type="dcterms:W3CDTF">2009-08-10T11:55:57Z</dcterms:created>
  <dcterms:modified xsi:type="dcterms:W3CDTF">2021-05-24T05:46:04Z</dcterms:modified>
</cp:coreProperties>
</file>