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9" r:id="rId2"/>
    <p:sldId id="312" r:id="rId3"/>
    <p:sldId id="313" r:id="rId4"/>
    <p:sldId id="311" r:id="rId5"/>
    <p:sldId id="314" r:id="rId6"/>
    <p:sldId id="328" r:id="rId7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9900"/>
    <a:srgbClr val="FF9900"/>
    <a:srgbClr val="FFCC66"/>
    <a:srgbClr val="CC9900"/>
    <a:srgbClr val="F5F7EF"/>
    <a:srgbClr val="FFFFF3"/>
    <a:srgbClr val="CCCC00"/>
    <a:srgbClr val="FFFFDD"/>
    <a:srgbClr val="FF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2" autoAdjust="0"/>
    <p:restoredTop sz="86397" autoAdjust="0"/>
  </p:normalViewPr>
  <p:slideViewPr>
    <p:cSldViewPr>
      <p:cViewPr varScale="1">
        <p:scale>
          <a:sx n="99" d="100"/>
          <a:sy n="99" d="100"/>
        </p:scale>
        <p:origin x="93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19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66" y="-102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3078427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3" y="4"/>
            <a:ext cx="3078427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FF135E6-AFFA-4FB9-8FD0-006CBE0B0FD5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9"/>
            <a:ext cx="3078427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3" y="9721109"/>
            <a:ext cx="3078427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59E212B-E941-4406-8E8C-98464F764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18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3078427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4"/>
            <a:ext cx="3078427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0F06846-27F3-4579-8846-EAEDAF9E26D3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3" tIns="47627" rIns="95253" bIns="4762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5253" tIns="47627" rIns="95253" bIns="47627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8427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9"/>
            <a:ext cx="3078427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75C7127-5B1A-4287-B6D9-8F6DECC203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74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0"/>
            <a:ext cx="6477000" cy="2928934"/>
          </a:xfrm>
        </p:spPr>
        <p:txBody>
          <a:bodyPr anchor="b">
            <a:normAutofit/>
          </a:bodyPr>
          <a:lstStyle>
            <a:lvl1pPr>
              <a:defRPr sz="3600" b="1" cap="all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43F57EE-D600-45A6-BA4A-BDEC023ED6D5}" type="datetime1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9F962B4-5AB5-488D-85DE-2B5FF0587A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B94F9-CC30-4D75-BF3E-CAEC6BAF5596}" type="datetime1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4F8817-8D4F-4EE2-B736-A000EF6F0B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SzPct val="70000"/>
              <a:buFont typeface="Wingdings" pitchFamily="2" charset="2"/>
              <a:buChar char="n"/>
              <a:defRPr sz="2400"/>
            </a:lvl1pPr>
            <a:lvl2pPr>
              <a:lnSpc>
                <a:spcPct val="100000"/>
              </a:lnSpc>
              <a:buSzPct val="70000"/>
              <a:buFont typeface="Wingdings" pitchFamily="2" charset="2"/>
              <a:buChar char="n"/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3B55B-08BC-464E-BFBD-47A3BA6C3F1E}" type="datetime1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DA762-2657-4144-993E-1080DA73AA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lnSpc>
                <a:spcPct val="150000"/>
              </a:lnSpc>
              <a:buSzPct val="70000"/>
              <a:buFont typeface="Wingdings" pitchFamily="2" charset="2"/>
              <a:buChar char="n"/>
              <a:defRPr sz="2000"/>
            </a:lvl1pPr>
            <a:lvl2pPr>
              <a:lnSpc>
                <a:spcPct val="150000"/>
              </a:lnSpc>
              <a:buFont typeface="Wingdings" pitchFamily="2" charset="2"/>
              <a:buChar char="n"/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lnSpc>
                <a:spcPct val="150000"/>
              </a:lnSpc>
              <a:buSzPct val="70000"/>
              <a:buFont typeface="Wingdings" pitchFamily="2" charset="2"/>
              <a:buChar char="n"/>
              <a:defRPr sz="2000"/>
            </a:lvl1pPr>
            <a:lvl2pPr>
              <a:lnSpc>
                <a:spcPct val="150000"/>
              </a:lnSpc>
              <a:buFont typeface="Wingdings" pitchFamily="2" charset="2"/>
              <a:buChar char="n"/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6CEC478-B20F-444D-9C40-3F05F0B7C3E4}" type="datetime1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6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F3CDBD8-AB76-42CA-9127-905782D24C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FA111-19B1-4406-92C3-E85A9E4E6916}" type="datetime1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F9DE2-4DB3-4B8A-B50F-A65826C5E7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09DF2-E549-47C3-806E-FE002DAAA7CC}" type="datetime1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7F79970-E375-4993-A8C9-148106FA83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3A2022-14E1-4060-B903-91D142E85853}" type="datetime1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308398-CDE6-496C-BA8A-B43A99DA7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4" r:id="rId2"/>
    <p:sldLayoutId id="2147483679" r:id="rId3"/>
    <p:sldLayoutId id="2147483685" r:id="rId4"/>
    <p:sldLayoutId id="2147483680" r:id="rId5"/>
    <p:sldLayoutId id="2147483687" r:id="rId6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19088" indent="-319088" algn="l" rtl="0" fontAlgn="base" latinLnBrk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 latinLnBrk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 latinLnBrk="1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 latinLnBrk="1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idx="1"/>
          </p:nvPr>
        </p:nvSpPr>
        <p:spPr>
          <a:xfrm>
            <a:off x="1331640" y="2996952"/>
            <a:ext cx="7123113" cy="212596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ko-KR" altLang="en-US" sz="2400" dirty="0"/>
              <a:t>변수</a:t>
            </a:r>
            <a:endParaRPr lang="en-US" altLang="ko-KR" sz="2400" dirty="0"/>
          </a:p>
          <a:p>
            <a:pPr eaLnBrk="1" hangingPunct="1">
              <a:buFont typeface="Arial" pitchFamily="34" charset="0"/>
              <a:buChar char="•"/>
            </a:pPr>
            <a:r>
              <a:rPr lang="ko-KR" altLang="en-US" sz="2400" dirty="0" err="1"/>
              <a:t>데이터형</a:t>
            </a:r>
            <a:r>
              <a:rPr lang="en-US" altLang="ko-KR" sz="2400" dirty="0"/>
              <a:t>: </a:t>
            </a:r>
            <a:r>
              <a:rPr lang="ko-KR" altLang="en-US" sz="2400" dirty="0"/>
              <a:t>문자형</a:t>
            </a:r>
            <a:r>
              <a:rPr lang="en-US" altLang="ko-KR" sz="2400" dirty="0"/>
              <a:t>, </a:t>
            </a:r>
            <a:r>
              <a:rPr lang="ko-KR" altLang="en-US" sz="2400" dirty="0"/>
              <a:t>정수형</a:t>
            </a:r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LAB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29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/>
              <a:t>ASCII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값을 입력 받아 그 </a:t>
            </a:r>
            <a:r>
              <a:rPr lang="en-US" altLang="ko-KR" dirty="0"/>
              <a:t>ASCII </a:t>
            </a:r>
            <a:r>
              <a:rPr lang="ko-KR" altLang="en-US" dirty="0"/>
              <a:t>코드 값에 해당하는 문자를 출력하는 프로그램을 작성하시오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/>
              <a:t>   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힌트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ko-KR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printf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(“ASCII %d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은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문자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%c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에 해당합니다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.”, </a:t>
            </a:r>
            <a:r>
              <a:rPr lang="en-US" altLang="ko-KR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asciiVal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asciiVal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6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문자를 </a:t>
            </a:r>
            <a:r>
              <a:rPr lang="ko-KR" altLang="en-US" dirty="0" err="1"/>
              <a:t>입력받아</a:t>
            </a:r>
            <a:r>
              <a:rPr lang="ko-KR" altLang="en-US" dirty="0"/>
              <a:t> 문자의 </a:t>
            </a:r>
            <a:r>
              <a:rPr lang="en-US" altLang="ko-KR" dirty="0"/>
              <a:t>ASCII </a:t>
            </a:r>
            <a:r>
              <a:rPr lang="ko-KR" altLang="en-US" dirty="0"/>
              <a:t>코드 값을 출력하는 프로그램을 작성하시오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4392488" cy="511256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01: /* Ex03_08.c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02: #include 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03: #include &lt;limits.h&gt;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04: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05: int main(void)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06: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07:	short num1 = SHRT_MAX;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08:	short num2 = SHRT_MIN;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09:	unsigned short num3 = USHRT_MAX;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10:	unsigned short num4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11: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12:	num1 = num1 + 1;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13:	num2 = num2 - 1;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14:	num3 = num3 + 1;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15:	num4 = num4 - 1;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16: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17:	printf("num1 = %d\n", num1);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18:	printf("num2 = %d\n", num2);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19:	printf("num3 = %d\u”, num3);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20:	printf(“num4 = %d\u", num4);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22: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23:	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3600" dirty="0">
                <a:latin typeface="+mn-ea"/>
              </a:rPr>
              <a:t>24: }</a:t>
            </a:r>
          </a:p>
          <a:p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2"/>
          </p:nvPr>
        </p:nvSpPr>
        <p:spPr>
          <a:xfrm>
            <a:off x="4844900" y="1589567"/>
            <a:ext cx="4191595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800" dirty="0"/>
              <a:t>int, unsigned int</a:t>
            </a:r>
            <a:r>
              <a:rPr lang="ko-KR" altLang="en-US" sz="1800" dirty="0"/>
              <a:t>에 대해서 </a:t>
            </a:r>
            <a:r>
              <a:rPr lang="en-US" altLang="ko-KR" sz="1800" b="1" dirty="0">
                <a:solidFill>
                  <a:srgbClr val="009900"/>
                </a:solidFill>
              </a:rPr>
              <a:t>(</a:t>
            </a:r>
            <a:r>
              <a:rPr lang="ko-KR" altLang="en-US" sz="1800" b="1" dirty="0">
                <a:solidFill>
                  <a:srgbClr val="009900"/>
                </a:solidFill>
              </a:rPr>
              <a:t>최대값</a:t>
            </a:r>
            <a:r>
              <a:rPr lang="en-US" altLang="ko-KR" sz="1800" b="1" dirty="0">
                <a:solidFill>
                  <a:srgbClr val="009900"/>
                </a:solidFill>
              </a:rPr>
              <a:t>+1)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b="1" dirty="0">
                <a:solidFill>
                  <a:srgbClr val="009900"/>
                </a:solidFill>
              </a:rPr>
              <a:t>(</a:t>
            </a:r>
            <a:r>
              <a:rPr lang="ko-KR" altLang="en-US" sz="1800" b="1" dirty="0">
                <a:solidFill>
                  <a:srgbClr val="009900"/>
                </a:solidFill>
              </a:rPr>
              <a:t>최소값</a:t>
            </a:r>
            <a:r>
              <a:rPr lang="en-US" altLang="ko-KR" sz="1800" b="1" dirty="0">
                <a:solidFill>
                  <a:srgbClr val="009900"/>
                </a:solidFill>
              </a:rPr>
              <a:t>-1)</a:t>
            </a:r>
            <a:r>
              <a:rPr lang="ko-KR" altLang="en-US" sz="1800" dirty="0"/>
              <a:t>을 한 경우 각각 어떤 값이 되는지 구하여 출력해 보시오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6D6645D-EC2C-4025-B0BD-34590F4F5CF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924944"/>
            <a:ext cx="2765656" cy="382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018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다음과 같은 일을 하는 프로그램을 작성하여 그 결과를 확인해 보시오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800" dirty="0" err="1"/>
              <a:t>int</a:t>
            </a:r>
            <a:r>
              <a:rPr lang="ko-KR" altLang="en-US" sz="1800" dirty="0"/>
              <a:t>형 변수 </a:t>
            </a:r>
            <a:r>
              <a:rPr lang="en-US" altLang="ko-KR" sz="1800" dirty="0"/>
              <a:t>num1</a:t>
            </a:r>
            <a:r>
              <a:rPr lang="ko-KR" altLang="en-US" sz="1800" dirty="0"/>
              <a:t>을 선언하고 </a:t>
            </a:r>
            <a:r>
              <a:rPr lang="en-US" altLang="ko-KR" sz="1800" dirty="0"/>
              <a:t>-100</a:t>
            </a:r>
            <a:r>
              <a:rPr lang="ko-KR" altLang="en-US" sz="1800" dirty="0"/>
              <a:t>으로 초기화</a:t>
            </a:r>
            <a:endParaRPr lang="en-US" altLang="ko-KR" sz="1800" dirty="0"/>
          </a:p>
          <a:p>
            <a:pPr lvl="1"/>
            <a:r>
              <a:rPr lang="en-US" altLang="ko-KR" sz="1800" dirty="0"/>
              <a:t>unsigned </a:t>
            </a:r>
            <a:r>
              <a:rPr lang="en-US" altLang="ko-KR" sz="1800" dirty="0" err="1"/>
              <a:t>int</a:t>
            </a:r>
            <a:r>
              <a:rPr lang="ko-KR" altLang="en-US" sz="1800" dirty="0"/>
              <a:t>형 변수 </a:t>
            </a:r>
            <a:r>
              <a:rPr lang="en-US" altLang="ko-KR" sz="1800" dirty="0"/>
              <a:t>num2</a:t>
            </a:r>
            <a:r>
              <a:rPr lang="ko-KR" altLang="en-US" sz="1800" dirty="0"/>
              <a:t>를 선언</a:t>
            </a:r>
            <a:endParaRPr lang="en-US" altLang="ko-KR" sz="1800" dirty="0"/>
          </a:p>
          <a:p>
            <a:pPr lvl="1"/>
            <a:r>
              <a:rPr lang="en-US" altLang="ko-KR" sz="1800" dirty="0"/>
              <a:t>num2</a:t>
            </a:r>
            <a:r>
              <a:rPr lang="ko-KR" altLang="en-US" sz="1800" dirty="0"/>
              <a:t>에 </a:t>
            </a:r>
            <a:r>
              <a:rPr lang="en-US" altLang="ko-KR" sz="1800" dirty="0"/>
              <a:t>num1</a:t>
            </a:r>
            <a:r>
              <a:rPr lang="ko-KR" altLang="en-US" sz="1800" dirty="0"/>
              <a:t>을 대입 </a:t>
            </a:r>
            <a:r>
              <a:rPr lang="en-US" altLang="ko-KR" sz="1800" dirty="0">
                <a:solidFill>
                  <a:srgbClr val="3333FF"/>
                </a:solidFill>
              </a:rPr>
              <a:t>(</a:t>
            </a:r>
            <a:r>
              <a:rPr lang="ko-KR" altLang="en-US" sz="1800" dirty="0">
                <a:solidFill>
                  <a:srgbClr val="3333FF"/>
                </a:solidFill>
              </a:rPr>
              <a:t>힌트</a:t>
            </a:r>
            <a:r>
              <a:rPr lang="en-US" altLang="ko-KR" sz="1800" dirty="0">
                <a:solidFill>
                  <a:srgbClr val="3333FF"/>
                </a:solidFill>
              </a:rPr>
              <a:t>: num2=num1;)</a:t>
            </a:r>
          </a:p>
          <a:p>
            <a:pPr lvl="1"/>
            <a:r>
              <a:rPr lang="en-US" altLang="ko-KR" sz="1800" dirty="0"/>
              <a:t>num1</a:t>
            </a:r>
            <a:r>
              <a:rPr lang="ko-KR" altLang="en-US" sz="1800" dirty="0"/>
              <a:t>과 </a:t>
            </a:r>
            <a:r>
              <a:rPr lang="en-US" altLang="ko-KR" sz="1800" dirty="0"/>
              <a:t>num2</a:t>
            </a:r>
            <a:r>
              <a:rPr lang="ko-KR" altLang="en-US" sz="1800" dirty="0"/>
              <a:t>를 출력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7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경보음을</a:t>
            </a:r>
            <a:r>
              <a:rPr lang="ko-KR" altLang="en-US" dirty="0"/>
              <a:t> 한 번 울리고</a:t>
            </a:r>
            <a:r>
              <a:rPr lang="en-US" altLang="ko-KR" dirty="0"/>
              <a:t>, </a:t>
            </a:r>
            <a:r>
              <a:rPr lang="ko-KR" altLang="en-US" dirty="0"/>
              <a:t>다음과 같은 문장을 출력하는 프로그램을 작성하시오</a:t>
            </a:r>
            <a:r>
              <a:rPr lang="en-US" altLang="ko-KR" dirty="0"/>
              <a:t>. (</a:t>
            </a:r>
            <a:r>
              <a:rPr lang="ko-KR" altLang="en-US" dirty="0"/>
              <a:t>힌트</a:t>
            </a:r>
            <a:r>
              <a:rPr lang="en-US" altLang="ko-KR" dirty="0"/>
              <a:t>: </a:t>
            </a:r>
            <a:r>
              <a:rPr lang="ko-KR" altLang="en-US" dirty="0" err="1"/>
              <a:t>경보음</a:t>
            </a:r>
            <a:r>
              <a:rPr lang="ko-KR" altLang="en-US" dirty="0"/>
              <a:t> 특수문자 </a:t>
            </a:r>
            <a:r>
              <a:rPr lang="en-US" altLang="ko-KR" dirty="0"/>
              <a:t>‘\a’)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3399FF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3399FF"/>
                </a:solidFill>
              </a:rPr>
              <a:t>   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ko-KR" altLang="en-US" sz="2000" dirty="0" err="1">
                <a:solidFill>
                  <a:schemeClr val="accent1">
                    <a:lumMod val="75000"/>
                  </a:schemeClr>
                </a:solidFill>
              </a:rPr>
              <a:t>경보음이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</a:rPr>
              <a:t> 울리면 마지막 실습입니다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.”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72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wrap="square" rtlCol="0">
        <a:spAutoFit/>
      </a:bodyPr>
      <a:lstStyle>
        <a:defPPr algn="ctr"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3992</TotalTime>
  <Words>356</Words>
  <Application>Microsoft Office PowerPoint</Application>
  <PresentationFormat>화면 슬라이드 쇼(4:3)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Wingdings</vt:lpstr>
      <vt:lpstr>Wingdings 2</vt:lpstr>
      <vt:lpstr>가을</vt:lpstr>
      <vt:lpstr>LAB 3</vt:lpstr>
      <vt:lpstr>실습1</vt:lpstr>
      <vt:lpstr>실습2</vt:lpstr>
      <vt:lpstr>실습3</vt:lpstr>
      <vt:lpstr>실습4</vt:lpstr>
      <vt:lpstr>실습5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0. 프로그래밍 언어</dc:title>
  <dc:creator>Windows 사용자</dc:creator>
  <cp:lastModifiedBy>woo hyeonje</cp:lastModifiedBy>
  <cp:revision>576</cp:revision>
  <cp:lastPrinted>2013-03-03T13:44:22Z</cp:lastPrinted>
  <dcterms:created xsi:type="dcterms:W3CDTF">2009-08-10T11:55:57Z</dcterms:created>
  <dcterms:modified xsi:type="dcterms:W3CDTF">2021-03-08T03:31:02Z</dcterms:modified>
</cp:coreProperties>
</file>