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6F68E-2871-45A1-8A9D-20D88F759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AE311-F1FF-4C57-878C-A32E68956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2E56D-5E57-45F3-B685-ADCB6E42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5F3-F56F-4532-B981-76D63A1D1F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0920E-C55A-4327-B80F-6AC0C509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121F7-0F5E-436C-AE10-5E9A1974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BB5-BB67-475B-B5A2-0B45B07FD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0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D36AB-57C4-4A5B-A976-AB892B53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04AADB-3FA6-4F9F-B0F7-DE2AB087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AC11B-BE97-41B8-A30C-5F45B30A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5F3-F56F-4532-B981-76D63A1D1F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F5B34-CACA-4173-A04C-DA4B332C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FE625-495C-4B3A-AE9C-B51A9A7A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BB5-BB67-475B-B5A2-0B45B07FD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6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9C52D7-D7FB-4725-908F-26EAFA4AF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ED7CB8-290C-46C8-B2C1-F3066953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3AD6C-30F3-4739-B626-5B0B3D7D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5F3-F56F-4532-B981-76D63A1D1F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AF29D-6AE3-4BBB-B8AB-6C327C0F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733A5-8F5E-40A8-8458-36876AEA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BB5-BB67-475B-B5A2-0B45B07FD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8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CE3B1-6770-4DA5-8116-84463297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A5578-764A-4D57-95E5-33B73747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1E142-AAA7-4528-BB9D-A5AA5291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5F3-F56F-4532-B981-76D63A1D1F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71A27-95EC-4BEB-B1AC-5CDF3D5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D930C-AD87-4FF5-93A9-0546399B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BB5-BB67-475B-B5A2-0B45B07FD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2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A76C4-9F90-412E-BAA1-37B2A028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2A52D-5FC6-46E3-994F-B7C35B911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8E90C-CBAE-49C0-AD09-96350B8D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5F3-F56F-4532-B981-76D63A1D1F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9801B-81DD-4B71-9C81-90DD144F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F0E26-AE74-474D-95A2-00F7D760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BB5-BB67-475B-B5A2-0B45B07FD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AE404-AE6E-4C52-9F13-40DC2CE4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0376A-4408-427B-83E7-6DFCEB02D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D03824-B691-4CFA-8F4C-867D1338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FB17A-CC1D-4C6D-865C-194BFA41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5F3-F56F-4532-B981-76D63A1D1F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8541C-6EE6-483D-8753-AF3B676C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90F89-A995-4895-B68C-F3AD7B4B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BB5-BB67-475B-B5A2-0B45B07FD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0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683A0-668A-446C-948C-D78DC030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F711D-203B-45B7-8D0F-56F338A7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96080F-B7DA-42EF-A784-C59A924F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96A89-B57A-407F-8095-994077BE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E6CD4-558F-4844-86F8-248D1BB03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5D3855-80E4-4BA5-8F88-B8971E77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5F3-F56F-4532-B981-76D63A1D1F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1BB36D-3805-42CD-8740-E3D5412B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92490E-823B-4430-9E75-00A1E1C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BB5-BB67-475B-B5A2-0B45B07FD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5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0C14A-2F84-4203-BDF2-AAEEA148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921F3-9DDB-4F95-A6AC-6971BF67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5F3-F56F-4532-B981-76D63A1D1F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39A2D3-AACD-4124-9605-E9239B1E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3E6E5-82BC-4C08-9C13-2D8ED090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BB5-BB67-475B-B5A2-0B45B07FD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2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D269C1-AAC9-4817-8B4C-1B9E6614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5F3-F56F-4532-B981-76D63A1D1F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E281A-BE1E-4586-B07B-2AB0602A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E38BF-0BDE-4BB8-ACFD-D875B6ED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BB5-BB67-475B-B5A2-0B45B07FD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8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16666-5CD9-45EC-80BE-03D1112B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D9993-AA2F-4899-AD4B-8531AEAD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F3F0A-1DDE-445E-B508-6471FF3AB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F7412-EF00-46E5-BC8C-8A518323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5F3-F56F-4532-B981-76D63A1D1F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56AB4-0A39-4A5A-99A8-364B151B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D26CF-F624-4602-ADC5-C7AA224D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BB5-BB67-475B-B5A2-0B45B07FD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7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01132-91B2-4FC7-A767-1AEC3C51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4EEF2F-955D-4A26-8BB4-AA78510F5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E1D58-AB68-46A3-A127-EB46C9EF4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3DBB3B-AFD0-4016-A99A-75B4B5ED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5F3-F56F-4532-B981-76D63A1D1F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5DAFDB-E0B2-4B03-ABA8-6CE878A7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341C6-1A59-4CCC-B2B0-EA9D40BB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BB5-BB67-475B-B5A2-0B45B07FD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BA03AB-6656-41B1-855A-7EED0080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39439-3104-49E2-BA32-13FA67CA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4AE88-C606-4638-9F87-21BEF078A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55F3-F56F-4532-B981-76D63A1D1F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317EE-AF3C-4291-AFB8-33813FC00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2EE98-FB74-4BFC-A3FA-8F8F754DB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4BB5-BB67-475B-B5A2-0B45B07FD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7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81B279-35C5-4777-83EC-CE888F725C03}"/>
              </a:ext>
            </a:extLst>
          </p:cNvPr>
          <p:cNvSpPr/>
          <p:nvPr/>
        </p:nvSpPr>
        <p:spPr>
          <a:xfrm>
            <a:off x="554815" y="218119"/>
            <a:ext cx="2072975" cy="10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 type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853649B-96B3-47B9-B6FC-E41550CDB546}"/>
              </a:ext>
            </a:extLst>
          </p:cNvPr>
          <p:cNvSpPr/>
          <p:nvPr/>
        </p:nvSpPr>
        <p:spPr>
          <a:xfrm>
            <a:off x="449319" y="2618909"/>
            <a:ext cx="2270612" cy="10967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Primary key</a:t>
            </a:r>
            <a:endParaRPr lang="ko-KR" altLang="en-US" u="sng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619718-3BB2-44CA-BA20-BADA84BFE260}"/>
              </a:ext>
            </a:extLst>
          </p:cNvPr>
          <p:cNvSpPr/>
          <p:nvPr/>
        </p:nvSpPr>
        <p:spPr>
          <a:xfrm>
            <a:off x="449319" y="3978990"/>
            <a:ext cx="2348183" cy="10967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Attribute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BA6DCF0F-6C76-41CA-BB64-E7D322D34E2F}"/>
              </a:ext>
            </a:extLst>
          </p:cNvPr>
          <p:cNvSpPr/>
          <p:nvPr/>
        </p:nvSpPr>
        <p:spPr>
          <a:xfrm>
            <a:off x="97653" y="1372507"/>
            <a:ext cx="3107185" cy="10967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Relationship type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F37990-5A2F-463B-8149-61F9BC637E73}"/>
              </a:ext>
            </a:extLst>
          </p:cNvPr>
          <p:cNvGrpSpPr/>
          <p:nvPr/>
        </p:nvGrpSpPr>
        <p:grpSpPr>
          <a:xfrm>
            <a:off x="449319" y="5339071"/>
            <a:ext cx="2348183" cy="1096768"/>
            <a:chOff x="477153" y="5440198"/>
            <a:chExt cx="2348183" cy="109676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6DCB14C-5178-4FC1-91D7-F7D250F328D7}"/>
                </a:ext>
              </a:extLst>
            </p:cNvPr>
            <p:cNvSpPr/>
            <p:nvPr/>
          </p:nvSpPr>
          <p:spPr>
            <a:xfrm>
              <a:off x="477153" y="5440198"/>
              <a:ext cx="2348183" cy="10967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C0B48A0-B1E1-4599-83B6-4C792DF6719F}"/>
                </a:ext>
              </a:extLst>
            </p:cNvPr>
            <p:cNvSpPr/>
            <p:nvPr/>
          </p:nvSpPr>
          <p:spPr>
            <a:xfrm>
              <a:off x="614756" y="5504885"/>
              <a:ext cx="2072975" cy="96739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Multi-Valued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5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1CE17-AF67-4682-BC6B-2CFE508E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 Diagram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09752-DE86-444F-A23E-A5372D0A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&gt; Completeness</a:t>
            </a:r>
            <a:r>
              <a:rPr lang="ko-KR" altLang="en-US" dirty="0"/>
              <a:t> </a:t>
            </a:r>
            <a:r>
              <a:rPr lang="en-US" altLang="ko-KR" dirty="0"/>
              <a:t>constraint </a:t>
            </a:r>
          </a:p>
          <a:p>
            <a:pPr marL="0" indent="0">
              <a:buNone/>
            </a:pPr>
            <a:r>
              <a:rPr lang="en-US" altLang="ko-KR" dirty="0"/>
              <a:t>=(double line) : total specialization (subtype</a:t>
            </a:r>
            <a:r>
              <a:rPr lang="ko-KR" altLang="en-US" dirty="0"/>
              <a:t>들 중 하나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-(single line) : partial specialization (subtype</a:t>
            </a:r>
            <a:r>
              <a:rPr lang="ko-KR" altLang="en-US" dirty="0"/>
              <a:t>들 중 하나이거나 속하지 않거나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Disjointness constraint</a:t>
            </a:r>
          </a:p>
          <a:p>
            <a:pPr marL="0" indent="0">
              <a:buNone/>
            </a:pPr>
            <a:r>
              <a:rPr lang="en-US" altLang="ko-KR" dirty="0"/>
              <a:t>disjoint : subtype</a:t>
            </a:r>
            <a:r>
              <a:rPr lang="ko-KR" altLang="en-US" dirty="0"/>
              <a:t>들 중 오로지 하나만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overlap : subtype</a:t>
            </a:r>
            <a:r>
              <a:rPr lang="ko-KR" altLang="en-US" dirty="0"/>
              <a:t>들 중 여러 개 중복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1AD0AD-62E3-4207-8A96-838DBBDBFE70}"/>
              </a:ext>
            </a:extLst>
          </p:cNvPr>
          <p:cNvSpPr/>
          <p:nvPr/>
        </p:nvSpPr>
        <p:spPr>
          <a:xfrm>
            <a:off x="6988943" y="4704882"/>
            <a:ext cx="496041" cy="475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F911BB8-086A-4CDC-AF2A-FF75AC615373}"/>
              </a:ext>
            </a:extLst>
          </p:cNvPr>
          <p:cNvSpPr/>
          <p:nvPr/>
        </p:nvSpPr>
        <p:spPr>
          <a:xfrm>
            <a:off x="7619258" y="5255297"/>
            <a:ext cx="496041" cy="475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2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1086E1-8F08-4994-9D92-5AB5CF53376B}"/>
              </a:ext>
            </a:extLst>
          </p:cNvPr>
          <p:cNvSpPr/>
          <p:nvPr/>
        </p:nvSpPr>
        <p:spPr>
          <a:xfrm>
            <a:off x="5304369" y="1679866"/>
            <a:ext cx="1077602" cy="53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094B06-76AA-4282-BB9E-034D92197AA5}"/>
              </a:ext>
            </a:extLst>
          </p:cNvPr>
          <p:cNvSpPr/>
          <p:nvPr/>
        </p:nvSpPr>
        <p:spPr>
          <a:xfrm>
            <a:off x="7488680" y="4623238"/>
            <a:ext cx="1258826" cy="53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Professor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39FA3-1131-4900-B5DD-B91D3E8A9D11}"/>
              </a:ext>
            </a:extLst>
          </p:cNvPr>
          <p:cNvSpPr/>
          <p:nvPr/>
        </p:nvSpPr>
        <p:spPr>
          <a:xfrm>
            <a:off x="3089403" y="4623238"/>
            <a:ext cx="1195340" cy="52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Student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FD63CD-8065-45EC-9E22-48D0FC1F256E}"/>
              </a:ext>
            </a:extLst>
          </p:cNvPr>
          <p:cNvSpPr/>
          <p:nvPr/>
        </p:nvSpPr>
        <p:spPr>
          <a:xfrm>
            <a:off x="3179828" y="366766"/>
            <a:ext cx="1315893" cy="4576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UserID</a:t>
            </a:r>
            <a:endParaRPr lang="ko-KR" altLang="en-US" u="sng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A849244-CD3B-49A5-B2C1-58E37842F516}"/>
              </a:ext>
            </a:extLst>
          </p:cNvPr>
          <p:cNvSpPr/>
          <p:nvPr/>
        </p:nvSpPr>
        <p:spPr>
          <a:xfrm>
            <a:off x="4636475" y="218492"/>
            <a:ext cx="1847686" cy="513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UserName</a:t>
            </a:r>
            <a:endParaRPr lang="en-US" altLang="ko-KR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7E67D9-8CD1-48D5-8172-C68E5593140A}"/>
              </a:ext>
            </a:extLst>
          </p:cNvPr>
          <p:cNvSpPr/>
          <p:nvPr/>
        </p:nvSpPr>
        <p:spPr>
          <a:xfrm>
            <a:off x="6484161" y="390646"/>
            <a:ext cx="1720788" cy="6067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UserEmail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C9894C-61EF-4467-A4FE-8E7777A84729}"/>
              </a:ext>
            </a:extLst>
          </p:cNvPr>
          <p:cNvSpPr/>
          <p:nvPr/>
        </p:nvSpPr>
        <p:spPr>
          <a:xfrm>
            <a:off x="1747848" y="1806120"/>
            <a:ext cx="1939225" cy="6462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UserPhoneNum</a:t>
            </a:r>
            <a:endParaRPr lang="en-US" altLang="ko-KR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249EFA0-6E62-4589-AF84-46F33C6FBE8E}"/>
              </a:ext>
            </a:extLst>
          </p:cNvPr>
          <p:cNvSpPr/>
          <p:nvPr/>
        </p:nvSpPr>
        <p:spPr>
          <a:xfrm>
            <a:off x="7344554" y="1092651"/>
            <a:ext cx="2131293" cy="567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UserLoginID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FF70DF-2EA9-47AF-A722-FBABF928F1CD}"/>
              </a:ext>
            </a:extLst>
          </p:cNvPr>
          <p:cNvSpPr/>
          <p:nvPr/>
        </p:nvSpPr>
        <p:spPr>
          <a:xfrm>
            <a:off x="7705406" y="2070791"/>
            <a:ext cx="1818041" cy="688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UserLoginPwd</a:t>
            </a:r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A08BA2-4F4E-4541-91A2-259F226C86E5}"/>
              </a:ext>
            </a:extLst>
          </p:cNvPr>
          <p:cNvSpPr/>
          <p:nvPr/>
        </p:nvSpPr>
        <p:spPr>
          <a:xfrm>
            <a:off x="860112" y="4648956"/>
            <a:ext cx="1523261" cy="579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StudentGender</a:t>
            </a:r>
            <a:endParaRPr lang="en-US" altLang="ko-KR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EF7FC0-E8F6-46D9-BD98-1BC2E8E55321}"/>
              </a:ext>
            </a:extLst>
          </p:cNvPr>
          <p:cNvSpPr/>
          <p:nvPr/>
        </p:nvSpPr>
        <p:spPr>
          <a:xfrm>
            <a:off x="9863624" y="1576785"/>
            <a:ext cx="1521414" cy="6838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  <a:p>
            <a:pPr algn="ctr"/>
            <a:r>
              <a:rPr lang="en-US" altLang="ko-KR" dirty="0"/>
              <a:t>Colleges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737983C-0601-490B-8B44-45C830F14A8A}"/>
              </a:ext>
            </a:extLst>
          </p:cNvPr>
          <p:cNvSpPr/>
          <p:nvPr/>
        </p:nvSpPr>
        <p:spPr>
          <a:xfrm>
            <a:off x="1989130" y="3429394"/>
            <a:ext cx="1720788" cy="923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Student</a:t>
            </a:r>
          </a:p>
          <a:p>
            <a:pPr algn="ctr"/>
            <a:r>
              <a:rPr lang="en-US" altLang="ko-KR" dirty="0"/>
              <a:t>Double</a:t>
            </a:r>
            <a:br>
              <a:rPr lang="en-US" altLang="ko-KR" dirty="0"/>
            </a:br>
            <a:r>
              <a:rPr lang="en-US" altLang="ko-KR" dirty="0"/>
              <a:t>Major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5FD0616-82FF-40F0-B4A5-35EDABD540D3}"/>
              </a:ext>
            </a:extLst>
          </p:cNvPr>
          <p:cNvSpPr/>
          <p:nvPr/>
        </p:nvSpPr>
        <p:spPr>
          <a:xfrm>
            <a:off x="7259799" y="5510688"/>
            <a:ext cx="1890299" cy="5711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Professor</a:t>
            </a:r>
          </a:p>
          <a:p>
            <a:pPr algn="ctr"/>
            <a:r>
              <a:rPr lang="en-US" altLang="ko-KR" dirty="0"/>
              <a:t>Major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32C7C76-0294-4470-B632-18DFFF1B5160}"/>
              </a:ext>
            </a:extLst>
          </p:cNvPr>
          <p:cNvSpPr/>
          <p:nvPr/>
        </p:nvSpPr>
        <p:spPr>
          <a:xfrm>
            <a:off x="9267680" y="4565131"/>
            <a:ext cx="1890299" cy="5711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Professor</a:t>
            </a:r>
          </a:p>
          <a:p>
            <a:pPr algn="ctr"/>
            <a:r>
              <a:rPr lang="en-US" altLang="ko-KR" dirty="0"/>
              <a:t>Room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9F60A68-2913-410A-A56C-9ABAFFD0D474}"/>
              </a:ext>
            </a:extLst>
          </p:cNvPr>
          <p:cNvSpPr/>
          <p:nvPr/>
        </p:nvSpPr>
        <p:spPr>
          <a:xfrm>
            <a:off x="7986041" y="3654541"/>
            <a:ext cx="1890299" cy="5711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Professor</a:t>
            </a:r>
            <a:br>
              <a:rPr lang="en-US" altLang="ko-KR" dirty="0"/>
            </a:br>
            <a:r>
              <a:rPr lang="en-US" altLang="ko-KR" dirty="0"/>
              <a:t>RoomNum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229B84-AD1B-4F7E-9319-26FFC10997A4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>
            <a:off x="5560318" y="731874"/>
            <a:ext cx="282852" cy="94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52D6769-E68E-4005-9367-DB2D564086F5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 flipH="1">
            <a:off x="5843170" y="997421"/>
            <a:ext cx="1501385" cy="68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74AEE8B-3718-4C25-8D79-836121133444}"/>
              </a:ext>
            </a:extLst>
          </p:cNvPr>
          <p:cNvCxnSpPr>
            <a:cxnSpLocks/>
            <a:stCxn id="13" idx="3"/>
            <a:endCxn id="4" idx="3"/>
          </p:cNvCxnSpPr>
          <p:nvPr/>
        </p:nvCxnSpPr>
        <p:spPr>
          <a:xfrm flipH="1">
            <a:off x="6381971" y="1576785"/>
            <a:ext cx="1274704" cy="36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C15BA0-1AEC-4A6A-ADEE-D3520919AE21}"/>
              </a:ext>
            </a:extLst>
          </p:cNvPr>
          <p:cNvCxnSpPr>
            <a:cxnSpLocks/>
            <a:stCxn id="14" idx="2"/>
            <a:endCxn id="4" idx="3"/>
          </p:cNvCxnSpPr>
          <p:nvPr/>
        </p:nvCxnSpPr>
        <p:spPr>
          <a:xfrm flipH="1" flipV="1">
            <a:off x="6381971" y="1945413"/>
            <a:ext cx="1323435" cy="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1E348EE-48CB-456E-B338-78A51C6D180A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4303013" y="757360"/>
            <a:ext cx="1540157" cy="93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B41E60E-E009-4DEC-84FA-D4C163C59AE0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 flipV="1">
            <a:off x="3687073" y="1945413"/>
            <a:ext cx="1617296" cy="183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7BE5BEE-6042-4010-8EF7-E6B2AC7113C4}"/>
              </a:ext>
            </a:extLst>
          </p:cNvPr>
          <p:cNvCxnSpPr>
            <a:cxnSpLocks/>
            <a:stCxn id="21" idx="5"/>
            <a:endCxn id="8" idx="0"/>
          </p:cNvCxnSpPr>
          <p:nvPr/>
        </p:nvCxnSpPr>
        <p:spPr>
          <a:xfrm>
            <a:off x="3457914" y="4217461"/>
            <a:ext cx="229159" cy="40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822CA1D-8CE2-4EB0-9479-35B8CE430FC6}"/>
              </a:ext>
            </a:extLst>
          </p:cNvPr>
          <p:cNvCxnSpPr>
            <a:cxnSpLocks/>
            <a:stCxn id="247" idx="6"/>
            <a:endCxn id="4" idx="1"/>
          </p:cNvCxnSpPr>
          <p:nvPr/>
        </p:nvCxnSpPr>
        <p:spPr>
          <a:xfrm>
            <a:off x="2657149" y="1475535"/>
            <a:ext cx="2647220" cy="46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76C8FE0-E064-4FB9-9B3C-BF1FE51630B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83373" y="4887586"/>
            <a:ext cx="706030" cy="51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855ECE2-74D2-4FE9-A985-BCFF7D7215A5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 flipH="1">
            <a:off x="6381971" y="1918709"/>
            <a:ext cx="3481653" cy="2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695F647-6634-4B17-A446-B7E58B4D15E3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H="1" flipV="1">
            <a:off x="8118093" y="5158323"/>
            <a:ext cx="86856" cy="35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AB6638E-964C-4699-86B2-DCAD06B65E4F}"/>
              </a:ext>
            </a:extLst>
          </p:cNvPr>
          <p:cNvCxnSpPr>
            <a:cxnSpLocks/>
            <a:stCxn id="27" idx="4"/>
            <a:endCxn id="7" idx="0"/>
          </p:cNvCxnSpPr>
          <p:nvPr/>
        </p:nvCxnSpPr>
        <p:spPr>
          <a:xfrm flipH="1">
            <a:off x="8118093" y="4225670"/>
            <a:ext cx="813098" cy="397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827C484-75A8-4784-9D20-8E3D04B3DD07}"/>
              </a:ext>
            </a:extLst>
          </p:cNvPr>
          <p:cNvCxnSpPr>
            <a:cxnSpLocks/>
            <a:stCxn id="26" idx="2"/>
            <a:endCxn id="7" idx="3"/>
          </p:cNvCxnSpPr>
          <p:nvPr/>
        </p:nvCxnSpPr>
        <p:spPr>
          <a:xfrm flipH="1">
            <a:off x="8747506" y="4850696"/>
            <a:ext cx="520174" cy="40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D1D2EACB-FFF0-4377-B18A-E0C1ABD8B435}"/>
              </a:ext>
            </a:extLst>
          </p:cNvPr>
          <p:cNvSpPr/>
          <p:nvPr/>
        </p:nvSpPr>
        <p:spPr>
          <a:xfrm>
            <a:off x="5599959" y="3534449"/>
            <a:ext cx="496041" cy="475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7AD628C-57BB-42DF-9DD4-C20C1687C7A3}"/>
              </a:ext>
            </a:extLst>
          </p:cNvPr>
          <p:cNvCxnSpPr>
            <a:cxnSpLocks/>
            <a:stCxn id="4" idx="2"/>
            <a:endCxn id="134" idx="0"/>
          </p:cNvCxnSpPr>
          <p:nvPr/>
        </p:nvCxnSpPr>
        <p:spPr>
          <a:xfrm>
            <a:off x="5843170" y="2210960"/>
            <a:ext cx="4810" cy="132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9BE8F473-DF5D-41AD-AF3D-BEC24A54E875}"/>
              </a:ext>
            </a:extLst>
          </p:cNvPr>
          <p:cNvCxnSpPr>
            <a:cxnSpLocks/>
            <a:stCxn id="134" idx="3"/>
            <a:endCxn id="8" idx="0"/>
          </p:cNvCxnSpPr>
          <p:nvPr/>
        </p:nvCxnSpPr>
        <p:spPr>
          <a:xfrm flipH="1">
            <a:off x="3687073" y="3940105"/>
            <a:ext cx="1985530" cy="68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89B09F2-9415-44CB-B9AF-4C2CAE7F0DFA}"/>
              </a:ext>
            </a:extLst>
          </p:cNvPr>
          <p:cNvCxnSpPr>
            <a:cxnSpLocks/>
            <a:stCxn id="134" idx="5"/>
            <a:endCxn id="7" idx="0"/>
          </p:cNvCxnSpPr>
          <p:nvPr/>
        </p:nvCxnSpPr>
        <p:spPr>
          <a:xfrm>
            <a:off x="6023356" y="3940105"/>
            <a:ext cx="2094737" cy="68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776527F-2196-4B6C-8CFF-FA1CC64DE881}"/>
              </a:ext>
            </a:extLst>
          </p:cNvPr>
          <p:cNvSpPr/>
          <p:nvPr/>
        </p:nvSpPr>
        <p:spPr>
          <a:xfrm>
            <a:off x="1021423" y="1189970"/>
            <a:ext cx="1635726" cy="5711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  <a:p>
            <a:pPr algn="ctr"/>
            <a:r>
              <a:rPr lang="en-US" altLang="ko-KR" dirty="0"/>
              <a:t>Major</a:t>
            </a:r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4D4EC4DC-6EC4-4E75-8479-87312B34F780}"/>
              </a:ext>
            </a:extLst>
          </p:cNvPr>
          <p:cNvSpPr/>
          <p:nvPr/>
        </p:nvSpPr>
        <p:spPr>
          <a:xfrm>
            <a:off x="2896212" y="954521"/>
            <a:ext cx="1605846" cy="6035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UserRole</a:t>
            </a:r>
            <a:endParaRPr lang="en-US" altLang="ko-KR" dirty="0"/>
          </a:p>
        </p:txBody>
      </p: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BDD6FDF7-5E0D-4F6E-A29C-9461942B1EB1}"/>
              </a:ext>
            </a:extLst>
          </p:cNvPr>
          <p:cNvCxnSpPr>
            <a:cxnSpLocks/>
            <a:stCxn id="357" idx="5"/>
            <a:endCxn id="4" idx="1"/>
          </p:cNvCxnSpPr>
          <p:nvPr/>
        </p:nvCxnSpPr>
        <p:spPr>
          <a:xfrm>
            <a:off x="4266887" y="1469701"/>
            <a:ext cx="1037482" cy="47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94275790-4E01-403B-A47A-82B03B42E43B}"/>
              </a:ext>
            </a:extLst>
          </p:cNvPr>
          <p:cNvSpPr/>
          <p:nvPr/>
        </p:nvSpPr>
        <p:spPr>
          <a:xfrm>
            <a:off x="2892055" y="5510688"/>
            <a:ext cx="1635726" cy="5711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Student</a:t>
            </a:r>
          </a:p>
          <a:p>
            <a:pPr algn="ctr"/>
            <a:r>
              <a:rPr lang="en-US" altLang="ko-KR" dirty="0"/>
              <a:t>Grade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048D8E-C607-403C-95EA-BA6A07CF4D12}"/>
              </a:ext>
            </a:extLst>
          </p:cNvPr>
          <p:cNvCxnSpPr>
            <a:stCxn id="8" idx="2"/>
            <a:endCxn id="45" idx="0"/>
          </p:cNvCxnSpPr>
          <p:nvPr/>
        </p:nvCxnSpPr>
        <p:spPr>
          <a:xfrm>
            <a:off x="3687073" y="5151933"/>
            <a:ext cx="22845" cy="35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6BB642B-9606-489E-B558-BACE400A6D22}"/>
              </a:ext>
            </a:extLst>
          </p:cNvPr>
          <p:cNvSpPr/>
          <p:nvPr/>
        </p:nvSpPr>
        <p:spPr>
          <a:xfrm>
            <a:off x="3630746" y="2466389"/>
            <a:ext cx="1617297" cy="5073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Enabled</a:t>
            </a: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3BF03BBD-FB09-4B37-8EBF-575CF000F5F7}"/>
              </a:ext>
            </a:extLst>
          </p:cNvPr>
          <p:cNvCxnSpPr>
            <a:cxnSpLocks/>
            <a:stCxn id="4" idx="1"/>
            <a:endCxn id="55" idx="7"/>
          </p:cNvCxnSpPr>
          <p:nvPr/>
        </p:nvCxnSpPr>
        <p:spPr>
          <a:xfrm flipH="1">
            <a:off x="5011195" y="1945413"/>
            <a:ext cx="293174" cy="5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83180D00-7966-4215-B90F-2717E4BF56CD}"/>
              </a:ext>
            </a:extLst>
          </p:cNvPr>
          <p:cNvSpPr/>
          <p:nvPr/>
        </p:nvSpPr>
        <p:spPr>
          <a:xfrm>
            <a:off x="6326633" y="2714003"/>
            <a:ext cx="1748994" cy="4752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Authority</a:t>
            </a:r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01971273-5DED-4FE8-A090-0ADFD1C935AF}"/>
              </a:ext>
            </a:extLst>
          </p:cNvPr>
          <p:cNvCxnSpPr>
            <a:cxnSpLocks/>
            <a:stCxn id="4" idx="3"/>
            <a:endCxn id="60" idx="0"/>
          </p:cNvCxnSpPr>
          <p:nvPr/>
        </p:nvCxnSpPr>
        <p:spPr>
          <a:xfrm>
            <a:off x="6381971" y="1945413"/>
            <a:ext cx="819159" cy="768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94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ER Diagram 용어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25</cp:revision>
  <dcterms:created xsi:type="dcterms:W3CDTF">2021-03-25T07:27:24Z</dcterms:created>
  <dcterms:modified xsi:type="dcterms:W3CDTF">2021-04-09T11:34:55Z</dcterms:modified>
</cp:coreProperties>
</file>