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BB7C8-FA2E-D1C1-8E19-BB493E1648B6}" v="358" dt="2024-01-16T13:56:30.691"/>
    <p1510:client id="{CC976086-44B7-4CEC-B35A-70450B6BB462}" v="6" dt="2024-01-16T09:32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2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E9FC02-4747-4E22-8D53-CBEA08B6F486}" type="datetime1">
              <a:rPr lang="nl-NL" smtClean="0"/>
              <a:t>16-1-2024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1F319-FBDB-4DE5-BDDE-AAC943560711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hoek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33513-34F9-4269-AA4A-2A58E78161F6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3" name="Tekstvak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hthoek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kstvak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B77DB-5432-4286-B275-F4CBD274E158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hthoek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kstvak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3E066-584A-4637-9D73-62C5C6BF8081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hoek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hoek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0D4FC-18A3-4131-AC53-84C69AD5196D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7" name="Tekstvak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hthoek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kstvak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B1CA8-D387-4EC6-AF5B-9C9DAC0DE64F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hthoek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375AB-DFAE-4C21-A872-0C29DAF0EAF5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0" name="Tekstvak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hthoek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kstvak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6C74D-336C-4E61-8AC2-0DB6CFC5DC2B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hthoek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B096B-4554-4B8F-89CB-70F315FC24F5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8" name="Tekstvak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EFBF3-88F3-4DEE-8CF5-AB79FD4F5A2A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hthoek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kstvak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07BF5-C726-4B4E-8591-BFB493138A37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hthoek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nl-N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nl-N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686B0-840F-4F0D-A4CD-73EC898AF4D7}" type="datetime1">
              <a:rPr lang="nl-NL" noProof="0" smtClean="0"/>
              <a:t>16-1-2024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  <a:p>
            <a:pPr lvl="5" rtl="0"/>
            <a:r>
              <a:rPr lang="nl-NL" noProof="0" dirty="0"/>
              <a:t>Zesde niveau</a:t>
            </a:r>
          </a:p>
          <a:p>
            <a:pPr lvl="6" rtl="0"/>
            <a:r>
              <a:rPr lang="nl-NL" noProof="0" dirty="0"/>
              <a:t>Zevende niveau</a:t>
            </a:r>
          </a:p>
          <a:p>
            <a:pPr lvl="7" rtl="0"/>
            <a:r>
              <a:rPr lang="nl-NL" noProof="0" dirty="0"/>
              <a:t>Achtste niveau</a:t>
            </a:r>
          </a:p>
          <a:p>
            <a:pPr lvl="8" rtl="0"/>
            <a:r>
              <a:rPr lang="nl-NL" noProof="0" dirty="0"/>
              <a:t>Negende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13E5995C-4779-4906-9052-4970A50C7D12}" type="datetime1">
              <a:rPr lang="nl-NL" noProof="0" smtClean="0"/>
              <a:t>16-1-2024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57" name="Rechthoek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771" y="1867367"/>
            <a:ext cx="5518066" cy="2892671"/>
          </a:xfrm>
        </p:spPr>
        <p:txBody>
          <a:bodyPr rtlCol="0"/>
          <a:lstStyle/>
          <a:p>
            <a:br>
              <a:rPr lang="nl-NL" dirty="0">
                <a:cs typeface="Arial"/>
              </a:rPr>
            </a:br>
            <a:r>
              <a:rPr lang="nl-NL" dirty="0">
                <a:cs typeface="Arial"/>
              </a:rPr>
              <a:t>Comparator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867" y="2268786"/>
            <a:ext cx="5367007" cy="4104731"/>
          </a:xfrm>
        </p:spPr>
        <p:txBody>
          <a:bodyPr rtlCol="0"/>
          <a:lstStyle/>
          <a:p>
            <a:r>
              <a:rPr lang="nl-NL" sz="1600" err="1">
                <a:ea typeface="+mn-lt"/>
                <a:cs typeface="+mn-lt"/>
              </a:rPr>
              <a:t>Jetpack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err="1">
                <a:ea typeface="+mn-lt"/>
                <a:cs typeface="+mn-lt"/>
              </a:rPr>
              <a:t>Composable</a:t>
            </a:r>
            <a:r>
              <a:rPr lang="nl-NL" sz="1600" dirty="0">
                <a:ea typeface="+mn-lt"/>
                <a:cs typeface="+mn-lt"/>
              </a:rPr>
              <a:t> Android App</a:t>
            </a:r>
            <a:endParaRPr lang="nl-N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A32DC-02E0-FAA3-7195-A919205E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Home UI State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0553912-D638-26E6-75F4-D9D3B397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506" y="3074717"/>
            <a:ext cx="5038725" cy="1952625"/>
          </a:xfrm>
        </p:spPr>
      </p:pic>
    </p:spTree>
    <p:extLst>
      <p:ext uri="{BB962C8B-B14F-4D97-AF65-F5344CB8AC3E}">
        <p14:creationId xmlns:p14="http://schemas.microsoft.com/office/powerpoint/2010/main" val="43978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4B92C-CC07-9190-C18B-F73B2FA6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Network service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AD2F5B5-FE75-3117-395E-A0591AFB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857" y="1540901"/>
            <a:ext cx="8296555" cy="4701954"/>
          </a:xfrm>
        </p:spPr>
      </p:pic>
    </p:spTree>
    <p:extLst>
      <p:ext uri="{BB962C8B-B14F-4D97-AF65-F5344CB8AC3E}">
        <p14:creationId xmlns:p14="http://schemas.microsoft.com/office/powerpoint/2010/main" val="148785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90A2-656F-06B8-9D1C-74FB30E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ViewModels</a:t>
            </a:r>
            <a:endParaRPr lang="nl-NL" dirty="0" err="1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6779836-D02C-2075-B836-4A3E9353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957" y="3338765"/>
            <a:ext cx="7607341" cy="1366657"/>
          </a:xfrm>
        </p:spPr>
      </p:pic>
    </p:spTree>
    <p:extLst>
      <p:ext uri="{BB962C8B-B14F-4D97-AF65-F5344CB8AC3E}">
        <p14:creationId xmlns:p14="http://schemas.microsoft.com/office/powerpoint/2010/main" val="14978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FA29E-57F9-D49F-4BC6-ECED3233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viewModels</a:t>
            </a:r>
            <a:endParaRPr lang="nl-NL" dirty="0" err="1"/>
          </a:p>
        </p:txBody>
      </p:sp>
      <p:pic>
        <p:nvPicPr>
          <p:cNvPr id="4" name="Tijdelijke aanduiding voor inhoud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843E64F-B7BF-22CD-C526-C63284BDF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456" y="2860405"/>
            <a:ext cx="7362825" cy="2381250"/>
          </a:xfrm>
        </p:spPr>
      </p:pic>
    </p:spTree>
    <p:extLst>
      <p:ext uri="{BB962C8B-B14F-4D97-AF65-F5344CB8AC3E}">
        <p14:creationId xmlns:p14="http://schemas.microsoft.com/office/powerpoint/2010/main" val="80529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C60E-F07C-8E5B-4284-E1298718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6" name="Tijdelijke aanduiding voor inhoud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8AA58F6-E5B8-A0F8-AACE-9A7757B0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02" y="1948180"/>
            <a:ext cx="8143633" cy="3799751"/>
          </a:xfrm>
        </p:spPr>
      </p:pic>
    </p:spTree>
    <p:extLst>
      <p:ext uri="{BB962C8B-B14F-4D97-AF65-F5344CB8AC3E}">
        <p14:creationId xmlns:p14="http://schemas.microsoft.com/office/powerpoint/2010/main" val="172784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BE352-F52D-BB56-DB85-513F547E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B9F3-D156-4250-868F-2D82EE32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4" name="Tijdelijke aanduiding voor inhoud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965251E-C8D3-D924-456D-B292CE1D1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19" y="1454091"/>
            <a:ext cx="7549678" cy="5029903"/>
          </a:xfrm>
        </p:spPr>
      </p:pic>
    </p:spTree>
    <p:extLst>
      <p:ext uri="{BB962C8B-B14F-4D97-AF65-F5344CB8AC3E}">
        <p14:creationId xmlns:p14="http://schemas.microsoft.com/office/powerpoint/2010/main" val="30629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7D9F-7BD0-0FA0-0C35-7F847CC63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FB12E-70DC-7037-2149-9BF8183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4" name="Tijdelijke aanduiding voor inhoud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33ADFBD-B99C-C6F8-E27A-B6E0451D3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734" y="1597519"/>
            <a:ext cx="5886567" cy="4022725"/>
          </a:xfrm>
        </p:spPr>
      </p:pic>
    </p:spTree>
    <p:extLst>
      <p:ext uri="{BB962C8B-B14F-4D97-AF65-F5344CB8AC3E}">
        <p14:creationId xmlns:p14="http://schemas.microsoft.com/office/powerpoint/2010/main" val="354159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40A4-6C23-E436-5951-7F99543B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0B02A-2E78-B7EA-6BD5-28D5348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4" name="Tijdelijke aanduiding voor inhoud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77D7AE2-84C6-B380-2741-67FFD9F1B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239" y="1874628"/>
            <a:ext cx="6076829" cy="4111665"/>
          </a:xfrm>
        </p:spPr>
      </p:pic>
    </p:spTree>
    <p:extLst>
      <p:ext uri="{BB962C8B-B14F-4D97-AF65-F5344CB8AC3E}">
        <p14:creationId xmlns:p14="http://schemas.microsoft.com/office/powerpoint/2010/main" val="93690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D7AE5-8794-D5EF-429F-625A9505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61D37-304F-3959-2743-6DFADE90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6" name="Tijdelijke aanduiding voor inhoud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B913433-F59C-DCFE-AA95-1C32DE1A4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573" y="2355580"/>
            <a:ext cx="8403000" cy="2647261"/>
          </a:xfrm>
        </p:spPr>
      </p:pic>
    </p:spTree>
    <p:extLst>
      <p:ext uri="{BB962C8B-B14F-4D97-AF65-F5344CB8AC3E}">
        <p14:creationId xmlns:p14="http://schemas.microsoft.com/office/powerpoint/2010/main" val="41797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2318-5F0F-46C2-31E1-00687888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5471-E9E3-0ACB-F2B7-A1E962CF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Views</a:t>
            </a:r>
          </a:p>
        </p:txBody>
      </p:sp>
      <p:pic>
        <p:nvPicPr>
          <p:cNvPr id="6" name="Tijdelijke aanduiding voor inhoud 5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7D866D77-4AF9-D6C2-097C-BA228D4E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37" y="345024"/>
            <a:ext cx="2961048" cy="6163975"/>
          </a:xfrm>
        </p:spPr>
      </p:pic>
      <p:pic>
        <p:nvPicPr>
          <p:cNvPr id="7" name="Afbeelding 6" descr="Afbeelding met tekst, Fastfood, Snack, menu&#10;&#10;Automatisch gegenereerde beschrijving">
            <a:extLst>
              <a:ext uri="{FF2B5EF4-FFF2-40B4-BE49-F238E27FC236}">
                <a16:creationId xmlns:a16="http://schemas.microsoft.com/office/drawing/2014/main" id="{4F7F93FF-F921-29BE-EBD7-A52B6BAB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9" y="508613"/>
            <a:ext cx="2849254" cy="5657159"/>
          </a:xfrm>
          <a:prstGeom prst="rect">
            <a:avLst/>
          </a:prstGeom>
        </p:spPr>
      </p:pic>
      <p:pic>
        <p:nvPicPr>
          <p:cNvPr id="8" name="Afbeelding 7" descr="Afbeelding met tekst, schermopname, Menselijk gezicht, grafische vormgeving&#10;&#10;Automatisch gegenereerde beschrijving">
            <a:extLst>
              <a:ext uri="{FF2B5EF4-FFF2-40B4-BE49-F238E27FC236}">
                <a16:creationId xmlns:a16="http://schemas.microsoft.com/office/drawing/2014/main" id="{523A7124-9EB9-B8B0-1B3F-86659F87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44" y="683047"/>
            <a:ext cx="2690097" cy="5409281"/>
          </a:xfrm>
          <a:prstGeom prst="rect">
            <a:avLst/>
          </a:prstGeom>
        </p:spPr>
      </p:pic>
      <p:pic>
        <p:nvPicPr>
          <p:cNvPr id="9" name="Afbeelding 8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42283493-61DC-D231-5DB5-FC6EC7AB4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243" y="2489812"/>
            <a:ext cx="3183875" cy="19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2ECE2-D959-E9DD-2172-EB532125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Doelstelling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E207F0-07D5-3B40-79B6-067733BF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043" y="2089746"/>
            <a:ext cx="2942318" cy="3997828"/>
          </a:xfrm>
        </p:spPr>
        <p:txBody>
          <a:bodyPr/>
          <a:lstStyle/>
          <a:p>
            <a:pPr marL="344170" indent="-344170"/>
            <a:r>
              <a:rPr lang="nl-NL" dirty="0">
                <a:cs typeface="Arial" panose="020B0604020202020204"/>
              </a:rPr>
              <a:t>Interface: </a:t>
            </a:r>
            <a:r>
              <a:rPr lang="nl-NL" dirty="0" err="1">
                <a:cs typeface="Arial" panose="020B0604020202020204"/>
              </a:rPr>
              <a:t>Compose</a:t>
            </a:r>
            <a:endParaRPr lang="nl-NL" dirty="0" err="1"/>
          </a:p>
          <a:p>
            <a:pPr marL="344170" indent="-344170"/>
            <a:r>
              <a:rPr lang="nl-NL" err="1">
                <a:cs typeface="Arial" panose="020B0604020202020204"/>
              </a:rPr>
              <a:t>ApiCall</a:t>
            </a:r>
            <a:endParaRPr lang="nl-NL" dirty="0" err="1">
              <a:cs typeface="Arial" panose="020B0604020202020204"/>
            </a:endParaRPr>
          </a:p>
          <a:p>
            <a:pPr marL="344170" indent="-344170"/>
            <a:r>
              <a:rPr lang="nl-NL" dirty="0">
                <a:cs typeface="Arial" panose="020B0604020202020204"/>
              </a:rPr>
              <a:t>Webshop</a:t>
            </a:r>
          </a:p>
          <a:p>
            <a:pPr marL="344170" indent="-344170"/>
            <a:r>
              <a:rPr lang="nl-NL" dirty="0">
                <a:cs typeface="Arial" panose="020B0604020202020204"/>
              </a:rPr>
              <a:t>Details + Home</a:t>
            </a:r>
          </a:p>
        </p:txBody>
      </p:sp>
    </p:spTree>
    <p:extLst>
      <p:ext uri="{BB962C8B-B14F-4D97-AF65-F5344CB8AC3E}">
        <p14:creationId xmlns:p14="http://schemas.microsoft.com/office/powerpoint/2010/main" val="311186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Afbeelding met tekst, elektronica, schermopname, Kantoorapparatuur&#10;&#10;Automatisch gegenereerde beschrijving">
            <a:extLst>
              <a:ext uri="{FF2B5EF4-FFF2-40B4-BE49-F238E27FC236}">
                <a16:creationId xmlns:a16="http://schemas.microsoft.com/office/drawing/2014/main" id="{31E9B3C9-4845-AC67-0CA9-A570B493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420" y="390927"/>
            <a:ext cx="2845398" cy="6329228"/>
          </a:xfrm>
        </p:spPr>
      </p:pic>
      <p:pic>
        <p:nvPicPr>
          <p:cNvPr id="5" name="Afbeelding 4" descr="Afbeelding met tekst, schermopname, software, ontwerp&#10;&#10;Automatisch gegenereerde beschrijving">
            <a:extLst>
              <a:ext uri="{FF2B5EF4-FFF2-40B4-BE49-F238E27FC236}">
                <a16:creationId xmlns:a16="http://schemas.microsoft.com/office/drawing/2014/main" id="{73D13E76-D0A7-2176-0E8A-08A3CF00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6" y="416805"/>
            <a:ext cx="2714647" cy="60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8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5B4F5-C491-4E67-B823-A59E91CB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Composables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1761C-A2A6-E9E9-F9F1-CC11147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488" y="2117968"/>
            <a:ext cx="3375059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nl-NL">
                <a:ea typeface="+mn-lt"/>
                <a:cs typeface="+mn-lt"/>
              </a:rPr>
              <a:t>Expressieve Syntax</a:t>
            </a:r>
          </a:p>
          <a:p>
            <a:pPr marL="344170" indent="-344170"/>
            <a:r>
              <a:rPr lang="nl-NL" dirty="0">
                <a:ea typeface="+mn-lt"/>
                <a:cs typeface="+mn-lt"/>
              </a:rPr>
              <a:t>Herbruikbaar</a:t>
            </a:r>
          </a:p>
          <a:p>
            <a:pPr marL="344170" indent="-344170"/>
            <a:r>
              <a:rPr lang="nl-NL" err="1">
                <a:ea typeface="+mn-lt"/>
                <a:cs typeface="+mn-lt"/>
              </a:rPr>
              <a:t>Kotlin</a:t>
            </a:r>
            <a:endParaRPr lang="nl-NL" dirty="0" err="1">
              <a:ea typeface="+mn-lt"/>
              <a:cs typeface="+mn-lt"/>
            </a:endParaRPr>
          </a:p>
          <a:p>
            <a:pPr marL="344170" indent="-344170"/>
            <a:r>
              <a:rPr lang="nl-NL" dirty="0">
                <a:ea typeface="+mn-lt"/>
                <a:cs typeface="+mn-lt"/>
              </a:rPr>
              <a:t>Reactief</a:t>
            </a:r>
          </a:p>
        </p:txBody>
      </p:sp>
    </p:spTree>
    <p:extLst>
      <p:ext uri="{BB962C8B-B14F-4D97-AF65-F5344CB8AC3E}">
        <p14:creationId xmlns:p14="http://schemas.microsoft.com/office/powerpoint/2010/main" val="210501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51A46-3514-1DAD-A88C-2ECE8960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State, </a:t>
            </a:r>
            <a:r>
              <a:rPr lang="nl-NL" dirty="0" err="1">
                <a:cs typeface="Arial"/>
              </a:rPr>
              <a:t>StateFlow</a:t>
            </a:r>
            <a:r>
              <a:rPr lang="nl-NL" dirty="0">
                <a:cs typeface="Arial"/>
              </a:rPr>
              <a:t> en </a:t>
            </a:r>
            <a:r>
              <a:rPr lang="nl-NL" dirty="0" err="1">
                <a:cs typeface="Arial"/>
              </a:rPr>
              <a:t>MutableStateFlow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7C6CCB-4AB9-9862-A4FA-EA61403C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710" y="1986264"/>
            <a:ext cx="3318615" cy="2878347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nl-NL" dirty="0">
                <a:cs typeface="Arial"/>
              </a:rPr>
              <a:t>State</a:t>
            </a:r>
            <a:endParaRPr lang="nl-NL">
              <a:cs typeface="Arial" panose="020B0604020202020204"/>
            </a:endParaRPr>
          </a:p>
          <a:p>
            <a:pPr marL="795020" lvl="1" indent="-337820"/>
            <a:r>
              <a:rPr lang="nl-NL" dirty="0">
                <a:solidFill>
                  <a:srgbClr val="FFFFFF"/>
                </a:solidFill>
                <a:ea typeface="+mn-lt"/>
                <a:cs typeface="+mn-lt"/>
              </a:rPr>
              <a:t>Actuele status</a:t>
            </a:r>
          </a:p>
          <a:p>
            <a:pPr marL="344170" indent="-344170">
              <a:spcBef>
                <a:spcPts val="1000"/>
              </a:spcBef>
            </a:pPr>
            <a:r>
              <a:rPr lang="nl-NL" sz="1800" dirty="0" err="1">
                <a:solidFill>
                  <a:srgbClr val="FFFFFF"/>
                </a:solidFill>
                <a:ea typeface="+mn-lt"/>
                <a:cs typeface="+mn-lt"/>
              </a:rPr>
              <a:t>StateFlow</a:t>
            </a:r>
          </a:p>
          <a:p>
            <a:pPr marL="795020" lvl="1" indent="-337820"/>
            <a:r>
              <a:rPr lang="nl-NL" sz="1600" dirty="0">
                <a:solidFill>
                  <a:srgbClr val="FFFFFF"/>
                </a:solidFill>
                <a:ea typeface="+mn-lt"/>
                <a:cs typeface="+mn-lt"/>
              </a:rPr>
              <a:t>Constante dataflow</a:t>
            </a:r>
          </a:p>
          <a:p>
            <a:pPr marL="344170" indent="-344170">
              <a:spcBef>
                <a:spcPts val="1000"/>
              </a:spcBef>
            </a:pPr>
            <a:r>
              <a:rPr lang="nl-NL" err="1">
                <a:solidFill>
                  <a:srgbClr val="FFFFFF"/>
                </a:solidFill>
                <a:ea typeface="+mn-lt"/>
                <a:cs typeface="+mn-lt"/>
              </a:rPr>
              <a:t>MutableStateFlow</a:t>
            </a:r>
            <a:endParaRPr lang="nl-NL">
              <a:solidFill>
                <a:srgbClr val="FFFFFF"/>
              </a:solidFill>
              <a:ea typeface="+mn-lt"/>
              <a:cs typeface="+mn-lt"/>
            </a:endParaRPr>
          </a:p>
          <a:p>
            <a:pPr marL="795020" lvl="1" indent="-337820"/>
            <a:r>
              <a:rPr lang="nl-NL" dirty="0">
                <a:solidFill>
                  <a:srgbClr val="FFFFFF"/>
                </a:solidFill>
                <a:ea typeface="+mn-lt"/>
                <a:cs typeface="+mn-lt"/>
              </a:rPr>
              <a:t>Stateflow variabel</a:t>
            </a:r>
          </a:p>
        </p:txBody>
      </p:sp>
    </p:spTree>
    <p:extLst>
      <p:ext uri="{BB962C8B-B14F-4D97-AF65-F5344CB8AC3E}">
        <p14:creationId xmlns:p14="http://schemas.microsoft.com/office/powerpoint/2010/main" val="270667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0652F-E240-9B3A-8345-DF782D6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Retrofit en </a:t>
            </a:r>
            <a:r>
              <a:rPr lang="nl-NL" dirty="0" err="1">
                <a:cs typeface="Arial"/>
              </a:rPr>
              <a:t>APICalls</a:t>
            </a:r>
            <a:endParaRPr lang="nl-NL" dirty="0" err="1"/>
          </a:p>
        </p:txBody>
      </p:sp>
      <p:pic>
        <p:nvPicPr>
          <p:cNvPr id="4" name="Tijdelijke aanduiding voor inhoud 3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DFC9CB52-E948-689C-AAD4-B1EB2AD5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57" y="3013158"/>
            <a:ext cx="8254529" cy="833966"/>
          </a:xfrm>
        </p:spPr>
      </p:pic>
    </p:spTree>
    <p:extLst>
      <p:ext uri="{BB962C8B-B14F-4D97-AF65-F5344CB8AC3E}">
        <p14:creationId xmlns:p14="http://schemas.microsoft.com/office/powerpoint/2010/main" val="7557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5CB8-060C-6AAE-76D5-3F7FA480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models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25F131-6FEE-4861-1F72-6A63FB2D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710" y="2334338"/>
            <a:ext cx="2801207" cy="2191606"/>
          </a:xfrm>
        </p:spPr>
        <p:txBody>
          <a:bodyPr/>
          <a:lstStyle/>
          <a:p>
            <a:pPr marL="344170" indent="-344170"/>
            <a:r>
              <a:rPr lang="nl-NL">
                <a:cs typeface="Arial"/>
              </a:rPr>
              <a:t>Data </a:t>
            </a:r>
            <a:r>
              <a:rPr lang="nl-NL" err="1">
                <a:cs typeface="Arial"/>
              </a:rPr>
              <a:t>models</a:t>
            </a:r>
            <a:endParaRPr lang="nl-NL" dirty="0" err="1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nl-NL" dirty="0" err="1">
                <a:cs typeface="Arial"/>
              </a:rPr>
              <a:t>Interafecen</a:t>
            </a:r>
            <a:r>
              <a:rPr lang="nl-NL" dirty="0">
                <a:cs typeface="Arial"/>
              </a:rPr>
              <a:t> API</a:t>
            </a:r>
          </a:p>
          <a:p>
            <a:pPr marL="344170" indent="-344170"/>
            <a:r>
              <a:rPr lang="nl-NL" dirty="0">
                <a:cs typeface="Arial"/>
              </a:rPr>
              <a:t>Ui-state </a:t>
            </a:r>
            <a:r>
              <a:rPr lang="nl-NL" err="1">
                <a:cs typeface="Arial"/>
              </a:rPr>
              <a:t>models</a:t>
            </a:r>
            <a:endParaRPr lang="nl-NL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nl-NL" dirty="0">
                <a:cs typeface="Arial"/>
              </a:rPr>
              <a:t>Status Views</a:t>
            </a:r>
          </a:p>
        </p:txBody>
      </p:sp>
    </p:spTree>
    <p:extLst>
      <p:ext uri="{BB962C8B-B14F-4D97-AF65-F5344CB8AC3E}">
        <p14:creationId xmlns:p14="http://schemas.microsoft.com/office/powerpoint/2010/main" val="135406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356F-51BD-2B6C-05DD-AE21F637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APICallData</a:t>
            </a:r>
            <a:endParaRPr lang="nl-NL" dirty="0" err="1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6A4264C-2FDD-2DCD-34ED-A0D430D3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11" y="2739578"/>
            <a:ext cx="6353175" cy="1381125"/>
          </a:xfrm>
        </p:spPr>
      </p:pic>
    </p:spTree>
    <p:extLst>
      <p:ext uri="{BB962C8B-B14F-4D97-AF65-F5344CB8AC3E}">
        <p14:creationId xmlns:p14="http://schemas.microsoft.com/office/powerpoint/2010/main" val="16042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8EFDB-057D-92DF-FDF4-CF02A87A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SearchItem</a:t>
            </a:r>
            <a:endParaRPr lang="nl-NL" dirty="0" err="1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E64587F-CA45-31AF-8359-A3023907C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38" y="2485313"/>
            <a:ext cx="4367393" cy="3469029"/>
          </a:xfrm>
        </p:spPr>
      </p:pic>
    </p:spTree>
    <p:extLst>
      <p:ext uri="{BB962C8B-B14F-4D97-AF65-F5344CB8AC3E}">
        <p14:creationId xmlns:p14="http://schemas.microsoft.com/office/powerpoint/2010/main" val="5061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D9A0-10C2-AC18-DA66-AB35BEA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API UI State</a:t>
            </a:r>
            <a:br>
              <a:rPr lang="nl-NL" dirty="0">
                <a:cs typeface="Arial"/>
              </a:rPr>
            </a:br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C70A108-23A2-38CC-916C-99F86547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644" y="2965180"/>
            <a:ext cx="5124450" cy="2171700"/>
          </a:xfrm>
        </p:spPr>
      </p:pic>
    </p:spTree>
    <p:extLst>
      <p:ext uri="{BB962C8B-B14F-4D97-AF65-F5344CB8AC3E}">
        <p14:creationId xmlns:p14="http://schemas.microsoft.com/office/powerpoint/2010/main" val="336423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Breedbeeld</PresentationFormat>
  <Paragraphs>1</Paragraphs>
  <Slides>20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Madison</vt:lpstr>
      <vt:lpstr> Comparator</vt:lpstr>
      <vt:lpstr>Doelstelling</vt:lpstr>
      <vt:lpstr>Composables</vt:lpstr>
      <vt:lpstr>State, StateFlow en MutableStateFlow</vt:lpstr>
      <vt:lpstr>Retrofit en APICalls</vt:lpstr>
      <vt:lpstr>models</vt:lpstr>
      <vt:lpstr>APICallData</vt:lpstr>
      <vt:lpstr>SearchItem</vt:lpstr>
      <vt:lpstr>API UI State </vt:lpstr>
      <vt:lpstr>Home UI State</vt:lpstr>
      <vt:lpstr>Network service</vt:lpstr>
      <vt:lpstr>ViewModels</vt:lpstr>
      <vt:lpstr>viewModels</vt:lpstr>
      <vt:lpstr>Views</vt:lpstr>
      <vt:lpstr>Views</vt:lpstr>
      <vt:lpstr>Views</vt:lpstr>
      <vt:lpstr>Views</vt:lpstr>
      <vt:lpstr>Views</vt:lpstr>
      <vt:lpstr>Views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126</cp:revision>
  <dcterms:created xsi:type="dcterms:W3CDTF">2024-01-16T09:31:53Z</dcterms:created>
  <dcterms:modified xsi:type="dcterms:W3CDTF">2024-01-16T14:00:57Z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