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60" r:id="rId4"/>
    <p:sldId id="257" r:id="rId5"/>
    <p:sldId id="262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1FCA-E703-43CF-9C29-B9DE41DDEEF2}" type="datetimeFigureOut">
              <a:rPr lang="en-US" smtClean="0"/>
              <a:t>08-Apr-22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31A8-BB63-482C-8D86-2AC99EDB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7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1FCA-E703-43CF-9C29-B9DE41DDEEF2}" type="datetimeFigureOut">
              <a:rPr lang="en-US" smtClean="0"/>
              <a:t>08-Apr-22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31A8-BB63-482C-8D86-2AC99EDB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8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1FCA-E703-43CF-9C29-B9DE41DDEEF2}" type="datetimeFigureOut">
              <a:rPr lang="en-US" smtClean="0"/>
              <a:t>08-Apr-22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31A8-BB63-482C-8D86-2AC99EDB1C8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1514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1FCA-E703-43CF-9C29-B9DE41DDEEF2}" type="datetimeFigureOut">
              <a:rPr lang="en-US" smtClean="0"/>
              <a:t>08-Apr-22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31A8-BB63-482C-8D86-2AC99EDB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23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1FCA-E703-43CF-9C29-B9DE41DDEEF2}" type="datetimeFigureOut">
              <a:rPr lang="en-US" smtClean="0"/>
              <a:t>08-Apr-22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31A8-BB63-482C-8D86-2AC99EDB1C8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299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1FCA-E703-43CF-9C29-B9DE41DDEEF2}" type="datetimeFigureOut">
              <a:rPr lang="en-US" smtClean="0"/>
              <a:t>08-Apr-22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31A8-BB63-482C-8D86-2AC99EDB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99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1FCA-E703-43CF-9C29-B9DE41DDEEF2}" type="datetimeFigureOut">
              <a:rPr lang="en-US" smtClean="0"/>
              <a:t>08-Apr-22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31A8-BB63-482C-8D86-2AC99EDB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65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1FCA-E703-43CF-9C29-B9DE41DDEEF2}" type="datetimeFigureOut">
              <a:rPr lang="en-US" smtClean="0"/>
              <a:t>08-Apr-22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31A8-BB63-482C-8D86-2AC99EDB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6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1FCA-E703-43CF-9C29-B9DE41DDEEF2}" type="datetimeFigureOut">
              <a:rPr lang="en-US" smtClean="0"/>
              <a:t>08-Apr-22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31A8-BB63-482C-8D86-2AC99EDB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0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1FCA-E703-43CF-9C29-B9DE41DDEEF2}" type="datetimeFigureOut">
              <a:rPr lang="en-US" smtClean="0"/>
              <a:t>08-Apr-22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31A8-BB63-482C-8D86-2AC99EDB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7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1FCA-E703-43CF-9C29-B9DE41DDEEF2}" type="datetimeFigureOut">
              <a:rPr lang="en-US" smtClean="0"/>
              <a:t>08-Apr-22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31A8-BB63-482C-8D86-2AC99EDB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9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1FCA-E703-43CF-9C29-B9DE41DDEEF2}" type="datetimeFigureOut">
              <a:rPr lang="en-US" smtClean="0"/>
              <a:t>08-Apr-22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31A8-BB63-482C-8D86-2AC99EDB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8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1FCA-E703-43CF-9C29-B9DE41DDEEF2}" type="datetimeFigureOut">
              <a:rPr lang="en-US" smtClean="0"/>
              <a:t>08-Apr-22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31A8-BB63-482C-8D86-2AC99EDB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4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1FCA-E703-43CF-9C29-B9DE41DDEEF2}" type="datetimeFigureOut">
              <a:rPr lang="en-US" smtClean="0"/>
              <a:t>08-Apr-22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31A8-BB63-482C-8D86-2AC99EDB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9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1FCA-E703-43CF-9C29-B9DE41DDEEF2}" type="datetimeFigureOut">
              <a:rPr lang="en-US" smtClean="0"/>
              <a:t>08-Apr-22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31A8-BB63-482C-8D86-2AC99EDB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1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31A8-BB63-482C-8D86-2AC99EDB1C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1FCA-E703-43CF-9C29-B9DE41DDEEF2}" type="datetimeFigureOut">
              <a:rPr lang="en-US" smtClean="0"/>
              <a:t>08-Apr-22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7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01FCA-E703-43CF-9C29-B9DE41DDEEF2}" type="datetimeFigureOut">
              <a:rPr lang="en-US" smtClean="0"/>
              <a:t>08-Apr-22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9231A8-BB63-482C-8D86-2AC99EDB1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7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9953" y="1746616"/>
            <a:ext cx="9144000" cy="14625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AutoRoute Navigator</a:t>
            </a:r>
            <a:br>
              <a:rPr lang="en-US" b="1" dirty="0" smtClean="0"/>
            </a:br>
            <a:r>
              <a:rPr lang="en-US" b="1" dirty="0" smtClean="0"/>
              <a:t>For Blind People</a:t>
            </a:r>
            <a:br>
              <a:rPr lang="en-US" b="1" dirty="0" smtClean="0"/>
            </a:br>
            <a:r>
              <a:rPr lang="en-US" b="1" dirty="0" smtClean="0"/>
              <a:t>Using SLAM 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5460" y="4145432"/>
            <a:ext cx="46687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Guide: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Ms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S.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Kanimozhi</a:t>
            </a:r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Teaching Fellow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485184" y="3918439"/>
            <a:ext cx="35814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solidFill>
                  <a:sysClr val="windowText" lastClr="000000">
                    <a:tint val="75000"/>
                  </a:sysClr>
                </a:solidFill>
                <a:latin typeface="Calibri"/>
              </a:rPr>
              <a:t>Done By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Ganesh Prasad K  2019202011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solidFill>
                  <a:sysClr val="windowText" lastClr="000000">
                    <a:tint val="75000"/>
                  </a:sysClr>
                </a:solidFill>
                <a:latin typeface="Calibri"/>
              </a:rPr>
              <a:t>MCA - R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00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595" y="1726223"/>
            <a:ext cx="8596668" cy="1320800"/>
          </a:xfrm>
        </p:spPr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595" y="3303589"/>
            <a:ext cx="8596668" cy="3880773"/>
          </a:xfrm>
        </p:spPr>
        <p:txBody>
          <a:bodyPr/>
          <a:lstStyle/>
          <a:p>
            <a:r>
              <a:rPr lang="en-US" dirty="0" smtClean="0"/>
              <a:t>To recognize the different type of obstacles inside a classroom</a:t>
            </a:r>
          </a:p>
          <a:p>
            <a:r>
              <a:rPr lang="en-US" dirty="0" smtClean="0"/>
              <a:t>To route a visually impaired student outside/inside a classroom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5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Existing Systems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App: ZebraX app</a:t>
            </a:r>
          </a:p>
          <a:p>
            <a:pPr lvl="1"/>
            <a:r>
              <a:rPr lang="en-US" dirty="0" smtClean="0"/>
              <a:t>Uses sound signal to cross zebra crossing</a:t>
            </a:r>
          </a:p>
          <a:p>
            <a:pPr lvl="1"/>
            <a:r>
              <a:rPr lang="en-US" dirty="0" smtClean="0"/>
              <a:t>Low pitch =&gt; Left / Rotate</a:t>
            </a:r>
          </a:p>
          <a:p>
            <a:pPr lvl="1"/>
            <a:r>
              <a:rPr lang="en-US" dirty="0" smtClean="0"/>
              <a:t>High Pitch =&gt; Right</a:t>
            </a:r>
          </a:p>
          <a:p>
            <a:pPr lvl="1"/>
            <a:r>
              <a:rPr lang="en-US" dirty="0" smtClean="0"/>
              <a:t>Tone on rising scale =&gt; Indicate the Distance</a:t>
            </a:r>
          </a:p>
          <a:p>
            <a:pPr lvl="1"/>
            <a:r>
              <a:rPr lang="en-US" dirty="0" smtClean="0"/>
              <a:t>Pulse of Sound =&gt; When to cross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Bluetooth Technology: Beacon </a:t>
            </a:r>
          </a:p>
          <a:p>
            <a:pPr lvl="1"/>
            <a:r>
              <a:rPr lang="en-US" dirty="0" smtClean="0"/>
              <a:t>External device installed in atmosphere</a:t>
            </a:r>
          </a:p>
          <a:p>
            <a:pPr lvl="1"/>
            <a:r>
              <a:rPr lang="en-US" dirty="0" smtClean="0"/>
              <a:t>Associated with an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0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764" y="1392657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Domain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3764" y="3000239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Image Processing</a:t>
            </a:r>
          </a:p>
          <a:p>
            <a:r>
              <a:rPr lang="en-US" sz="2000" dirty="0" smtClean="0"/>
              <a:t>Neural Networks</a:t>
            </a:r>
            <a:endParaRPr lang="en-US" sz="2000" dirty="0"/>
          </a:p>
          <a:p>
            <a:r>
              <a:rPr lang="en-US" sz="2000" dirty="0" smtClean="0"/>
              <a:t>Route Navigation</a:t>
            </a:r>
          </a:p>
        </p:txBody>
      </p:sp>
    </p:spTree>
    <p:extLst>
      <p:ext uri="{BB962C8B-B14F-4D97-AF65-F5344CB8AC3E}">
        <p14:creationId xmlns:p14="http://schemas.microsoft.com/office/powerpoint/2010/main" val="290446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/>
              </a:rPr>
              <a:t>Technologies to be 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Language: </a:t>
            </a:r>
          </a:p>
          <a:p>
            <a:pPr lvl="1"/>
            <a:r>
              <a:rPr lang="en-US" dirty="0" smtClean="0"/>
              <a:t>Python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Technologies:</a:t>
            </a:r>
          </a:p>
          <a:p>
            <a:pPr lvl="1"/>
            <a:r>
              <a:rPr lang="en-US" dirty="0" smtClean="0"/>
              <a:t>OpenCV</a:t>
            </a:r>
          </a:p>
          <a:p>
            <a:pPr lvl="1"/>
            <a:r>
              <a:rPr lang="en-US" dirty="0" smtClean="0"/>
              <a:t>TensorFlow</a:t>
            </a:r>
          </a:p>
          <a:p>
            <a:pPr lvl="1"/>
            <a:r>
              <a:rPr lang="en-US" dirty="0" smtClean="0"/>
              <a:t>Google Colab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Algorithm:</a:t>
            </a:r>
          </a:p>
          <a:p>
            <a:pPr lvl="1"/>
            <a:r>
              <a:rPr lang="en-US" dirty="0"/>
              <a:t>SLAM (simultaneous localization and mapping)</a:t>
            </a:r>
          </a:p>
        </p:txBody>
      </p:sp>
    </p:spTree>
    <p:extLst>
      <p:ext uri="{BB962C8B-B14F-4D97-AF65-F5344CB8AC3E}">
        <p14:creationId xmlns:p14="http://schemas.microsoft.com/office/powerpoint/2010/main" val="69485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Architecture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336430"/>
            <a:ext cx="8016702" cy="4888523"/>
          </a:xfrm>
        </p:spPr>
      </p:pic>
    </p:spTree>
    <p:extLst>
      <p:ext uri="{BB962C8B-B14F-4D97-AF65-F5344CB8AC3E}">
        <p14:creationId xmlns:p14="http://schemas.microsoft.com/office/powerpoint/2010/main" val="359539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819" y="1594340"/>
            <a:ext cx="8596668" cy="1320800"/>
          </a:xfrm>
        </p:spPr>
        <p:txBody>
          <a:bodyPr/>
          <a:lstStyle/>
          <a:p>
            <a:r>
              <a:rPr lang="en-US" b="1" dirty="0" smtClean="0">
                <a:latin typeface="Calibri"/>
              </a:rPr>
              <a:t>Complexity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7819" y="2977227"/>
            <a:ext cx="8596668" cy="3880773"/>
          </a:xfrm>
        </p:spPr>
        <p:txBody>
          <a:bodyPr/>
          <a:lstStyle/>
          <a:p>
            <a:r>
              <a:rPr lang="en-US" dirty="0" smtClean="0"/>
              <a:t>To differentiate among the obstacles inside a classroom.</a:t>
            </a:r>
          </a:p>
          <a:p>
            <a:pPr lvl="1"/>
            <a:r>
              <a:rPr lang="en-US" dirty="0" smtClean="0"/>
              <a:t>For Example: To navigate a visually impaired student in/out of the class room there are many obstacle in between like chairs, benches and so </a:t>
            </a:r>
            <a:r>
              <a:rPr lang="en-US" dirty="0" smtClean="0"/>
              <a:t>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To </a:t>
            </a:r>
            <a:r>
              <a:rPr lang="en-US" dirty="0" smtClean="0"/>
              <a:t>identify the Exit point.</a:t>
            </a:r>
          </a:p>
          <a:p>
            <a:pPr lvl="1"/>
            <a:r>
              <a:rPr lang="en-US" dirty="0" smtClean="0"/>
              <a:t>Whether the door is open or close.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412" y="2772508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083457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851</TotalTime>
  <Words>175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AutoRoute Navigator For Blind People Using SLAM </vt:lpstr>
      <vt:lpstr>Problem Statement</vt:lpstr>
      <vt:lpstr>Existing Systems</vt:lpstr>
      <vt:lpstr>Domain</vt:lpstr>
      <vt:lpstr>Technologies to be used</vt:lpstr>
      <vt:lpstr>Architecture</vt:lpstr>
      <vt:lpstr>Complexity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 real world objects and find an alternate path using computer vision</dc:title>
  <dc:creator>PREOATOR</dc:creator>
  <cp:lastModifiedBy>PREOATOR</cp:lastModifiedBy>
  <cp:revision>33</cp:revision>
  <dcterms:created xsi:type="dcterms:W3CDTF">2022-03-05T13:33:57Z</dcterms:created>
  <dcterms:modified xsi:type="dcterms:W3CDTF">2022-04-08T06:51:58Z</dcterms:modified>
</cp:coreProperties>
</file>