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  <a:srgbClr val="5DA1C8"/>
    <a:srgbClr val="72ACCC"/>
    <a:srgbClr val="278AB7"/>
    <a:srgbClr val="3B8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3555-AA9F-473B-9407-9EDBF85A4134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7165-5CA7-45BD-9595-0CC58AE55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89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3555-AA9F-473B-9407-9EDBF85A4134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7165-5CA7-45BD-9595-0CC58AE55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91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94D3555-AA9F-473B-9407-9EDBF85A4134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6587165-5CA7-45BD-9595-0CC58AE55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81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3555-AA9F-473B-9407-9EDBF85A4134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7165-5CA7-45BD-9595-0CC58AE55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22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4D3555-AA9F-473B-9407-9EDBF85A4134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587165-5CA7-45BD-9595-0CC58AE55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666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3555-AA9F-473B-9407-9EDBF85A4134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7165-5CA7-45BD-9595-0CC58AE55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29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3555-AA9F-473B-9407-9EDBF85A4134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7165-5CA7-45BD-9595-0CC58AE55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44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3555-AA9F-473B-9407-9EDBF85A4134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7165-5CA7-45BD-9595-0CC58AE55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09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3555-AA9F-473B-9407-9EDBF85A4134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7165-5CA7-45BD-9595-0CC58AE55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19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3555-AA9F-473B-9407-9EDBF85A4134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7165-5CA7-45BD-9595-0CC58AE55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91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3555-AA9F-473B-9407-9EDBF85A4134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7165-5CA7-45BD-9595-0CC58AE55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42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94D3555-AA9F-473B-9407-9EDBF85A4134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6587165-5CA7-45BD-9595-0CC58AE55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75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8E1984-2D8B-4054-A55B-4896580AC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198"/>
            <a:ext cx="9144000" cy="1740427"/>
          </a:xfrm>
        </p:spPr>
        <p:txBody>
          <a:bodyPr/>
          <a:lstStyle/>
          <a:p>
            <a:r>
              <a:rPr lang="ru-RU" dirty="0"/>
              <a:t>Презентация проекта «</a:t>
            </a:r>
            <a:r>
              <a:rPr lang="en-US" dirty="0" err="1"/>
              <a:t>ViewFinder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720114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4D49696-14EE-4C01-A375-04D67591B11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3CFC0EF-B992-4E1A-87D7-963971454888}"/>
              </a:ext>
            </a:extLst>
          </p:cNvPr>
          <p:cNvSpPr/>
          <p:nvPr/>
        </p:nvSpPr>
        <p:spPr>
          <a:xfrm>
            <a:off x="1138237" y="133350"/>
            <a:ext cx="9915525" cy="762000"/>
          </a:xfrm>
          <a:prstGeom prst="roundRect">
            <a:avLst/>
          </a:prstGeom>
          <a:solidFill>
            <a:schemeClr val="tx1">
              <a:lumMod val="95000"/>
              <a:alpha val="74000"/>
            </a:schemeClr>
          </a:solidFill>
          <a:ln>
            <a:solidFill>
              <a:srgbClr val="099BDD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2"/>
                </a:solidFill>
              </a:rPr>
              <a:t>СТРАНИЦА</a:t>
            </a:r>
            <a:r>
              <a:rPr lang="en-US" sz="4000" dirty="0">
                <a:solidFill>
                  <a:schemeClr val="bg2"/>
                </a:solidFill>
              </a:rPr>
              <a:t> PROFILE</a:t>
            </a:r>
            <a:endParaRPr lang="ru-RU" sz="4000" dirty="0">
              <a:solidFill>
                <a:schemeClr val="bg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87FFB02-A162-4DE7-A9B1-CBE59B92498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6800"/>
            <a:ext cx="12192000" cy="58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5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4D49696-14EE-4C01-A375-04D67591B11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3CFC0EF-B992-4E1A-87D7-963971454888}"/>
              </a:ext>
            </a:extLst>
          </p:cNvPr>
          <p:cNvSpPr/>
          <p:nvPr/>
        </p:nvSpPr>
        <p:spPr>
          <a:xfrm>
            <a:off x="1138237" y="133350"/>
            <a:ext cx="9915525" cy="762000"/>
          </a:xfrm>
          <a:prstGeom prst="roundRect">
            <a:avLst/>
          </a:prstGeom>
          <a:solidFill>
            <a:schemeClr val="tx1">
              <a:lumMod val="95000"/>
              <a:alpha val="74000"/>
            </a:schemeClr>
          </a:solidFill>
          <a:ln>
            <a:solidFill>
              <a:srgbClr val="099BDD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2"/>
                </a:solidFill>
              </a:rPr>
              <a:t>СТРАНИЦА</a:t>
            </a:r>
            <a:r>
              <a:rPr lang="en-US" sz="4000" dirty="0">
                <a:solidFill>
                  <a:schemeClr val="bg2"/>
                </a:solidFill>
              </a:rPr>
              <a:t> PROFILE</a:t>
            </a:r>
            <a:endParaRPr lang="ru-RU" sz="4000" dirty="0">
              <a:solidFill>
                <a:schemeClr val="bg2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79EC311-03A7-4C80-9E36-3042AA9E230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6800"/>
            <a:ext cx="12192000" cy="58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27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C307D1D-58E8-40F6-97F0-E2865D139765}"/>
              </a:ext>
            </a:extLst>
          </p:cNvPr>
          <p:cNvSpPr/>
          <p:nvPr/>
        </p:nvSpPr>
        <p:spPr>
          <a:xfrm>
            <a:off x="0" y="2047875"/>
            <a:ext cx="12192000" cy="18478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>
                <a:solidFill>
                  <a:schemeClr val="bg2"/>
                </a:solidFill>
              </a:rPr>
              <a:t>СПАСИБО ЗА ВНИМАНИЕ!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268F165-6052-41FB-AA65-1F82FA5E69A7}"/>
              </a:ext>
            </a:extLst>
          </p:cNvPr>
          <p:cNvSpPr/>
          <p:nvPr/>
        </p:nvSpPr>
        <p:spPr>
          <a:xfrm>
            <a:off x="0" y="0"/>
            <a:ext cx="12192000" cy="1847850"/>
          </a:xfrm>
          <a:prstGeom prst="rect">
            <a:avLst/>
          </a:prstGeom>
          <a:solidFill>
            <a:srgbClr val="099BDD"/>
          </a:solidFill>
          <a:ln>
            <a:solidFill>
              <a:srgbClr val="099B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30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BE1733F-34C8-495B-BC2D-BF3321AC4192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D75009-CE8E-4A56-9C76-706A9C41DA1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750"/>
            <a:ext cx="12192000" cy="5821200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20A2DED-FA25-471A-891C-9CC496FEF066}"/>
              </a:ext>
            </a:extLst>
          </p:cNvPr>
          <p:cNvSpPr/>
          <p:nvPr/>
        </p:nvSpPr>
        <p:spPr>
          <a:xfrm>
            <a:off x="3073400" y="133350"/>
            <a:ext cx="6045200" cy="762000"/>
          </a:xfrm>
          <a:prstGeom prst="roundRect">
            <a:avLst/>
          </a:prstGeom>
          <a:solidFill>
            <a:schemeClr val="tx1">
              <a:lumMod val="95000"/>
              <a:alpha val="57000"/>
            </a:schemeClr>
          </a:solidFill>
          <a:ln>
            <a:solidFill>
              <a:srgbClr val="099BDD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2"/>
                </a:solidFill>
              </a:rPr>
              <a:t>НАЧАЛЬНАЯ СТРАНИЦА</a:t>
            </a:r>
          </a:p>
        </p:txBody>
      </p:sp>
    </p:spTree>
    <p:extLst>
      <p:ext uri="{BB962C8B-B14F-4D97-AF65-F5344CB8AC3E}">
        <p14:creationId xmlns:p14="http://schemas.microsoft.com/office/powerpoint/2010/main" val="395196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F686677-E4A6-4BAB-B036-DE0FDF69C120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A2BCC3-4E9F-4650-862D-2F336CED001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750"/>
            <a:ext cx="12192000" cy="5821200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09C6EA8-A35D-4455-A65C-32BA418DEB95}"/>
              </a:ext>
            </a:extLst>
          </p:cNvPr>
          <p:cNvSpPr/>
          <p:nvPr/>
        </p:nvSpPr>
        <p:spPr>
          <a:xfrm>
            <a:off x="2588683" y="114300"/>
            <a:ext cx="7014633" cy="762000"/>
          </a:xfrm>
          <a:prstGeom prst="roundRect">
            <a:avLst/>
          </a:prstGeom>
          <a:solidFill>
            <a:schemeClr val="tx1">
              <a:lumMod val="95000"/>
              <a:alpha val="74000"/>
            </a:schemeClr>
          </a:solidFill>
          <a:ln>
            <a:solidFill>
              <a:srgbClr val="099BDD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2"/>
                </a:solidFill>
              </a:rPr>
              <a:t>СТРАНИЦА АВТОРИЗАЦИИ</a:t>
            </a:r>
          </a:p>
        </p:txBody>
      </p:sp>
    </p:spTree>
    <p:extLst>
      <p:ext uri="{BB962C8B-B14F-4D97-AF65-F5344CB8AC3E}">
        <p14:creationId xmlns:p14="http://schemas.microsoft.com/office/powerpoint/2010/main" val="235071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0ABE06-B1AA-47EC-B386-C5544757C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225"/>
            <a:ext cx="12192000" cy="581977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4D49696-14EE-4C01-A375-04D67591B111}"/>
              </a:ext>
            </a:extLst>
          </p:cNvPr>
          <p:cNvSpPr/>
          <p:nvPr/>
        </p:nvSpPr>
        <p:spPr>
          <a:xfrm>
            <a:off x="0" y="0"/>
            <a:ext cx="12211050" cy="1028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3CFC0EF-B992-4E1A-87D7-963971454888}"/>
              </a:ext>
            </a:extLst>
          </p:cNvPr>
          <p:cNvSpPr/>
          <p:nvPr/>
        </p:nvSpPr>
        <p:spPr>
          <a:xfrm>
            <a:off x="2437342" y="133350"/>
            <a:ext cx="7317316" cy="762000"/>
          </a:xfrm>
          <a:prstGeom prst="roundRect">
            <a:avLst/>
          </a:prstGeom>
          <a:solidFill>
            <a:schemeClr val="tx1">
              <a:lumMod val="95000"/>
              <a:alpha val="74000"/>
            </a:schemeClr>
          </a:solidFill>
          <a:ln>
            <a:solidFill>
              <a:srgbClr val="099BDD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2"/>
                </a:solidFill>
              </a:rPr>
              <a:t>ОСНОВНАЯ СТРАНИЦА </a:t>
            </a:r>
            <a:r>
              <a:rPr lang="en-US" sz="4000" dirty="0">
                <a:solidFill>
                  <a:schemeClr val="bg2"/>
                </a:solidFill>
              </a:rPr>
              <a:t>PORTS</a:t>
            </a:r>
            <a:endParaRPr lang="ru-RU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4D49696-14EE-4C01-A375-04D67591B11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3CFC0EF-B992-4E1A-87D7-963971454888}"/>
              </a:ext>
            </a:extLst>
          </p:cNvPr>
          <p:cNvSpPr/>
          <p:nvPr/>
        </p:nvSpPr>
        <p:spPr>
          <a:xfrm>
            <a:off x="2437342" y="133350"/>
            <a:ext cx="7317316" cy="762000"/>
          </a:xfrm>
          <a:prstGeom prst="roundRect">
            <a:avLst/>
          </a:prstGeom>
          <a:solidFill>
            <a:schemeClr val="tx1">
              <a:lumMod val="95000"/>
              <a:alpha val="74000"/>
            </a:schemeClr>
          </a:solidFill>
          <a:ln>
            <a:solidFill>
              <a:srgbClr val="099BDD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2"/>
                </a:solidFill>
              </a:rPr>
              <a:t>ПЕРЕХОД НА </a:t>
            </a:r>
            <a:r>
              <a:rPr lang="en-US" sz="4000" dirty="0">
                <a:solidFill>
                  <a:schemeClr val="bg2"/>
                </a:solidFill>
              </a:rPr>
              <a:t>CAMERAS</a:t>
            </a:r>
            <a:endParaRPr lang="ru-RU" sz="4000" dirty="0">
              <a:solidFill>
                <a:schemeClr val="bg2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BDD17E-137C-468B-B013-005A01308C8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225"/>
            <a:ext cx="12192000" cy="58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4D49696-14EE-4C01-A375-04D67591B11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3CFC0EF-B992-4E1A-87D7-963971454888}"/>
              </a:ext>
            </a:extLst>
          </p:cNvPr>
          <p:cNvSpPr/>
          <p:nvPr/>
        </p:nvSpPr>
        <p:spPr>
          <a:xfrm>
            <a:off x="1138237" y="133350"/>
            <a:ext cx="9915525" cy="762000"/>
          </a:xfrm>
          <a:prstGeom prst="roundRect">
            <a:avLst/>
          </a:prstGeom>
          <a:solidFill>
            <a:schemeClr val="tx1">
              <a:lumMod val="95000"/>
              <a:alpha val="74000"/>
            </a:schemeClr>
          </a:solidFill>
          <a:ln>
            <a:solidFill>
              <a:srgbClr val="099BDD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2"/>
                </a:solidFill>
              </a:rPr>
              <a:t>НАЖАТИЕ НА ЛЮБУЮ КАМЕРУ НА КАРТЕ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522615-39AF-448A-9C18-7D8CE7F0D65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6800"/>
            <a:ext cx="12192000" cy="58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1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4D49696-14EE-4C01-A375-04D67591B11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3CFC0EF-B992-4E1A-87D7-963971454888}"/>
              </a:ext>
            </a:extLst>
          </p:cNvPr>
          <p:cNvSpPr/>
          <p:nvPr/>
        </p:nvSpPr>
        <p:spPr>
          <a:xfrm>
            <a:off x="1138237" y="133350"/>
            <a:ext cx="9915525" cy="762000"/>
          </a:xfrm>
          <a:prstGeom prst="roundRect">
            <a:avLst/>
          </a:prstGeom>
          <a:solidFill>
            <a:schemeClr val="tx1">
              <a:lumMod val="95000"/>
              <a:alpha val="74000"/>
            </a:schemeClr>
          </a:solidFill>
          <a:ln>
            <a:solidFill>
              <a:srgbClr val="099BDD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2"/>
                </a:solidFill>
              </a:rPr>
              <a:t>СТРАНИЦА</a:t>
            </a:r>
            <a:r>
              <a:rPr lang="en-US" sz="4000" dirty="0">
                <a:solidFill>
                  <a:schemeClr val="bg2"/>
                </a:solidFill>
              </a:rPr>
              <a:t> EVENTS</a:t>
            </a:r>
            <a:endParaRPr lang="ru-RU" sz="4000" dirty="0">
              <a:solidFill>
                <a:schemeClr val="bg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37E08D3-D43C-4958-8E95-1EE9BE691A1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225"/>
            <a:ext cx="12192000" cy="58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4D49696-14EE-4C01-A375-04D67591B11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3CFC0EF-B992-4E1A-87D7-963971454888}"/>
              </a:ext>
            </a:extLst>
          </p:cNvPr>
          <p:cNvSpPr/>
          <p:nvPr/>
        </p:nvSpPr>
        <p:spPr>
          <a:xfrm>
            <a:off x="1138237" y="133350"/>
            <a:ext cx="9915525" cy="762000"/>
          </a:xfrm>
          <a:prstGeom prst="roundRect">
            <a:avLst/>
          </a:prstGeom>
          <a:solidFill>
            <a:schemeClr val="tx1">
              <a:lumMod val="95000"/>
              <a:alpha val="74000"/>
            </a:schemeClr>
          </a:solidFill>
          <a:ln>
            <a:solidFill>
              <a:srgbClr val="099BDD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2"/>
                </a:solidFill>
              </a:rPr>
              <a:t>СТРАНИЦА</a:t>
            </a:r>
            <a:r>
              <a:rPr lang="en-US" sz="4000" dirty="0">
                <a:solidFill>
                  <a:schemeClr val="bg2"/>
                </a:solidFill>
              </a:rPr>
              <a:t> EVENTS</a:t>
            </a:r>
            <a:endParaRPr lang="ru-RU" sz="4000" dirty="0">
              <a:solidFill>
                <a:schemeClr val="bg2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0E4777-D914-4064-A2CC-D07A4F43AC3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36800"/>
            <a:ext cx="12192000" cy="58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36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4D49696-14EE-4C01-A375-04D67591B11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3CFC0EF-B992-4E1A-87D7-963971454888}"/>
              </a:ext>
            </a:extLst>
          </p:cNvPr>
          <p:cNvSpPr/>
          <p:nvPr/>
        </p:nvSpPr>
        <p:spPr>
          <a:xfrm>
            <a:off x="1138237" y="133350"/>
            <a:ext cx="9915525" cy="762000"/>
          </a:xfrm>
          <a:prstGeom prst="roundRect">
            <a:avLst/>
          </a:prstGeom>
          <a:solidFill>
            <a:schemeClr val="tx1">
              <a:lumMod val="95000"/>
              <a:alpha val="74000"/>
            </a:schemeClr>
          </a:solidFill>
          <a:ln>
            <a:solidFill>
              <a:srgbClr val="099BDD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2"/>
                </a:solidFill>
              </a:rPr>
              <a:t>СТРАНИЦА</a:t>
            </a:r>
            <a:r>
              <a:rPr lang="en-US" sz="4000" dirty="0">
                <a:solidFill>
                  <a:schemeClr val="bg2"/>
                </a:solidFill>
              </a:rPr>
              <a:t> EVENTS</a:t>
            </a:r>
            <a:endParaRPr lang="ru-RU" sz="4000" dirty="0">
              <a:solidFill>
                <a:schemeClr val="bg2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EF0747-800F-436C-8663-7B0C4ABA0E1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" y="1036800"/>
            <a:ext cx="12191411" cy="58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67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каймление">
  <a:themeElements>
    <a:clrScheme name="Окаймление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Окаймление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каймлени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TM03090430[[fn=Окаймление]]</Template>
  <TotalTime>159</TotalTime>
  <Words>35</Words>
  <Application>Microsoft Office PowerPoint</Application>
  <PresentationFormat>Широкоэкранный</PresentationFormat>
  <Paragraphs>12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Corbel</vt:lpstr>
      <vt:lpstr>Wingdings</vt:lpstr>
      <vt:lpstr>Окаймление</vt:lpstr>
      <vt:lpstr>Презентация проекта «ViewFinder»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«ViewFinder»</dc:title>
  <dc:creator>Tentatori</dc:creator>
  <cp:lastModifiedBy>Tentatori</cp:lastModifiedBy>
  <cp:revision>4</cp:revision>
  <dcterms:created xsi:type="dcterms:W3CDTF">2021-04-04T17:37:59Z</dcterms:created>
  <dcterms:modified xsi:type="dcterms:W3CDTF">2021-04-04T20:17:25Z</dcterms:modified>
</cp:coreProperties>
</file>