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9ED80-3369-46C6-B7BC-481E0D51A850}" v="82" dt="2019-10-26T06:59:0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-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혁준 강" userId="1beda3d58b6befbe" providerId="LiveId" clId="{BF79ED80-3369-46C6-B7BC-481E0D51A850}"/>
    <pc:docChg chg="undo custSel addSld modSld">
      <pc:chgData name="혁준 강" userId="1beda3d58b6befbe" providerId="LiveId" clId="{BF79ED80-3369-46C6-B7BC-481E0D51A850}" dt="2019-10-26T06:59:00.387" v="649"/>
      <pc:docMkLst>
        <pc:docMk/>
      </pc:docMkLst>
      <pc:sldChg chg="addSp delSp modSp">
        <pc:chgData name="혁준 강" userId="1beda3d58b6befbe" providerId="LiveId" clId="{BF79ED80-3369-46C6-B7BC-481E0D51A850}" dt="2019-10-26T06:24:17.856" v="579" actId="164"/>
        <pc:sldMkLst>
          <pc:docMk/>
          <pc:sldMk cId="2447740610" sldId="256"/>
        </pc:sldMkLst>
        <pc:grpChg chg="add mod">
          <ac:chgData name="혁준 강" userId="1beda3d58b6befbe" providerId="LiveId" clId="{BF79ED80-3369-46C6-B7BC-481E0D51A850}" dt="2019-10-26T06:24:17.856" v="579" actId="164"/>
          <ac:grpSpMkLst>
            <pc:docMk/>
            <pc:sldMk cId="2447740610" sldId="256"/>
            <ac:grpSpMk id="2" creationId="{C32F4739-BB23-482E-8F9B-803E817B5C90}"/>
          </ac:grpSpMkLst>
        </pc:grpChg>
        <pc:grpChg chg="mod">
          <ac:chgData name="혁준 강" userId="1beda3d58b6befbe" providerId="LiveId" clId="{BF79ED80-3369-46C6-B7BC-481E0D51A850}" dt="2019-10-25T17:27:25.359" v="419" actId="1076"/>
          <ac:grpSpMkLst>
            <pc:docMk/>
            <pc:sldMk cId="2447740610" sldId="256"/>
            <ac:grpSpMk id="11" creationId="{C7EF9B71-3153-4869-A680-ABF2FB0F5039}"/>
          </ac:grpSpMkLst>
        </pc:grpChg>
        <pc:grpChg chg="del">
          <ac:chgData name="혁준 강" userId="1beda3d58b6befbe" providerId="LiveId" clId="{BF79ED80-3369-46C6-B7BC-481E0D51A850}" dt="2019-10-26T06:24:03.296" v="576" actId="478"/>
          <ac:grpSpMkLst>
            <pc:docMk/>
            <pc:sldMk cId="2447740610" sldId="256"/>
            <ac:grpSpMk id="37" creationId="{56E1AAC9-9A34-4501-ABD4-150DF3E655FC}"/>
          </ac:grpSpMkLst>
        </pc:grpChg>
        <pc:grpChg chg="mod">
          <ac:chgData name="혁준 강" userId="1beda3d58b6befbe" providerId="LiveId" clId="{BF79ED80-3369-46C6-B7BC-481E0D51A850}" dt="2019-10-25T17:27:25.359" v="419" actId="1076"/>
          <ac:grpSpMkLst>
            <pc:docMk/>
            <pc:sldMk cId="2447740610" sldId="256"/>
            <ac:grpSpMk id="38" creationId="{B516DA21-83B7-469B-9406-CAEDFC0155A2}"/>
          </ac:grpSpMkLst>
        </pc:grpChg>
        <pc:grpChg chg="mod">
          <ac:chgData name="혁준 강" userId="1beda3d58b6befbe" providerId="LiveId" clId="{BF79ED80-3369-46C6-B7BC-481E0D51A850}" dt="2019-10-25T17:27:25.359" v="419" actId="1076"/>
          <ac:grpSpMkLst>
            <pc:docMk/>
            <pc:sldMk cId="2447740610" sldId="256"/>
            <ac:grpSpMk id="40" creationId="{F490E840-DA9A-48CB-B5CA-60C50DD89214}"/>
          </ac:grpSpMkLst>
        </pc:grpChg>
        <pc:grpChg chg="mod">
          <ac:chgData name="혁준 강" userId="1beda3d58b6befbe" providerId="LiveId" clId="{BF79ED80-3369-46C6-B7BC-481E0D51A850}" dt="2019-10-25T17:27:25.359" v="419" actId="1076"/>
          <ac:grpSpMkLst>
            <pc:docMk/>
            <pc:sldMk cId="2447740610" sldId="256"/>
            <ac:grpSpMk id="41" creationId="{93F71B20-31E1-4D12-8173-D1B90D388E37}"/>
          </ac:grpSpMkLst>
        </pc:grpChg>
        <pc:grpChg chg="mod">
          <ac:chgData name="혁준 강" userId="1beda3d58b6befbe" providerId="LiveId" clId="{BF79ED80-3369-46C6-B7BC-481E0D51A850}" dt="2019-10-25T17:27:25.359" v="419" actId="1076"/>
          <ac:grpSpMkLst>
            <pc:docMk/>
            <pc:sldMk cId="2447740610" sldId="256"/>
            <ac:grpSpMk id="42" creationId="{1D3E968E-CE46-4406-AF0C-006FB7236FE2}"/>
          </ac:grpSpMkLst>
        </pc:grpChg>
        <pc:grpChg chg="add mod">
          <ac:chgData name="혁준 강" userId="1beda3d58b6befbe" providerId="LiveId" clId="{BF79ED80-3369-46C6-B7BC-481E0D51A850}" dt="2019-10-25T17:24:11.013" v="378" actId="164"/>
          <ac:grpSpMkLst>
            <pc:docMk/>
            <pc:sldMk cId="2447740610" sldId="256"/>
            <ac:grpSpMk id="46" creationId="{AE19C275-136B-47F3-B693-B28CD6D4A95A}"/>
          </ac:grpSpMkLst>
        </pc:grpChg>
        <pc:picChg chg="mod topLvl">
          <ac:chgData name="혁준 강" userId="1beda3d58b6befbe" providerId="LiveId" clId="{BF79ED80-3369-46C6-B7BC-481E0D51A850}" dt="2019-10-26T06:24:17.856" v="579" actId="164"/>
          <ac:picMkLst>
            <pc:docMk/>
            <pc:sldMk cId="2447740610" sldId="256"/>
            <ac:picMk id="20" creationId="{E5B7A8FD-DD8D-4939-9D3B-4D5E3DC1E1F4}"/>
          </ac:picMkLst>
        </pc:picChg>
        <pc:picChg chg="del topLvl">
          <ac:chgData name="혁준 강" userId="1beda3d58b6befbe" providerId="LiveId" clId="{BF79ED80-3369-46C6-B7BC-481E0D51A850}" dt="2019-10-26T06:24:03.296" v="576" actId="478"/>
          <ac:picMkLst>
            <pc:docMk/>
            <pc:sldMk cId="2447740610" sldId="256"/>
            <ac:picMk id="30" creationId="{FE83E2EC-D712-4C1C-B53C-6621988D668F}"/>
          </ac:picMkLst>
        </pc:picChg>
        <pc:picChg chg="add mod">
          <ac:chgData name="혁준 강" userId="1beda3d58b6befbe" providerId="LiveId" clId="{BF79ED80-3369-46C6-B7BC-481E0D51A850}" dt="2019-10-26T06:24:17.856" v="579" actId="164"/>
          <ac:picMkLst>
            <pc:docMk/>
            <pc:sldMk cId="2447740610" sldId="256"/>
            <ac:picMk id="39" creationId="{FEA0A5CA-E238-40FF-9965-533D97E4BC07}"/>
          </ac:picMkLst>
        </pc:picChg>
        <pc:picChg chg="add mod ord">
          <ac:chgData name="혁준 강" userId="1beda3d58b6befbe" providerId="LiveId" clId="{BF79ED80-3369-46C6-B7BC-481E0D51A850}" dt="2019-10-25T17:24:11.013" v="378" actId="164"/>
          <ac:picMkLst>
            <pc:docMk/>
            <pc:sldMk cId="2447740610" sldId="256"/>
            <ac:picMk id="44" creationId="{61192D61-9EEB-4F48-BEFA-7C6A436BBDF6}"/>
          </ac:picMkLst>
        </pc:picChg>
        <pc:picChg chg="add mod">
          <ac:chgData name="혁준 강" userId="1beda3d58b6befbe" providerId="LiveId" clId="{BF79ED80-3369-46C6-B7BC-481E0D51A850}" dt="2019-10-25T17:24:11.013" v="378" actId="164"/>
          <ac:picMkLst>
            <pc:docMk/>
            <pc:sldMk cId="2447740610" sldId="256"/>
            <ac:picMk id="45" creationId="{0D3D999C-B465-4DAF-A72C-D37C9087638E}"/>
          </ac:picMkLst>
        </pc:picChg>
      </pc:sldChg>
      <pc:sldChg chg="addSp delSp modSp">
        <pc:chgData name="혁준 강" userId="1beda3d58b6befbe" providerId="LiveId" clId="{BF79ED80-3369-46C6-B7BC-481E0D51A850}" dt="2019-10-26T06:29:53.509" v="638" actId="1076"/>
        <pc:sldMkLst>
          <pc:docMk/>
          <pc:sldMk cId="3309616243" sldId="257"/>
        </pc:sldMkLst>
        <pc:picChg chg="add mod">
          <ac:chgData name="혁준 강" userId="1beda3d58b6befbe" providerId="LiveId" clId="{BF79ED80-3369-46C6-B7BC-481E0D51A850}" dt="2019-10-26T06:23:57.195" v="573" actId="1076"/>
          <ac:picMkLst>
            <pc:docMk/>
            <pc:sldMk cId="3309616243" sldId="257"/>
            <ac:picMk id="3" creationId="{716A6977-CD7A-462A-B38E-DD4C0C7E714E}"/>
          </ac:picMkLst>
        </pc:picChg>
        <pc:picChg chg="del">
          <ac:chgData name="혁준 강" userId="1beda3d58b6befbe" providerId="LiveId" clId="{BF79ED80-3369-46C6-B7BC-481E0D51A850}" dt="2019-10-26T06:23:42.183" v="569" actId="478"/>
          <ac:picMkLst>
            <pc:docMk/>
            <pc:sldMk cId="3309616243" sldId="257"/>
            <ac:picMk id="11" creationId="{17A9299E-AFE3-4804-B0EE-C955983D12F4}"/>
          </ac:picMkLst>
        </pc:picChg>
        <pc:picChg chg="mod">
          <ac:chgData name="혁준 강" userId="1beda3d58b6befbe" providerId="LiveId" clId="{BF79ED80-3369-46C6-B7BC-481E0D51A850}" dt="2019-10-26T06:29:53.509" v="638" actId="1076"/>
          <ac:picMkLst>
            <pc:docMk/>
            <pc:sldMk cId="3309616243" sldId="257"/>
            <ac:picMk id="27" creationId="{F1FEA870-653C-4B77-B3FF-2B836A4CCFC7}"/>
          </ac:picMkLst>
        </pc:picChg>
        <pc:picChg chg="add mod">
          <ac:chgData name="혁준 강" userId="1beda3d58b6befbe" providerId="LiveId" clId="{BF79ED80-3369-46C6-B7BC-481E0D51A850}" dt="2019-10-25T17:23:41.047" v="367" actId="1076"/>
          <ac:picMkLst>
            <pc:docMk/>
            <pc:sldMk cId="3309616243" sldId="257"/>
            <ac:picMk id="32" creationId="{3DF0C6A7-AC23-4232-BB86-4C4C6232203F}"/>
          </ac:picMkLst>
        </pc:picChg>
      </pc:sldChg>
      <pc:sldChg chg="addSp delSp modSp">
        <pc:chgData name="혁준 강" userId="1beda3d58b6befbe" providerId="LiveId" clId="{BF79ED80-3369-46C6-B7BC-481E0D51A850}" dt="2019-10-26T06:59:00.387" v="649"/>
        <pc:sldMkLst>
          <pc:docMk/>
          <pc:sldMk cId="3320262988" sldId="258"/>
        </pc:sldMkLst>
        <pc:spChg chg="add mod">
          <ac:chgData name="혁준 강" userId="1beda3d58b6befbe" providerId="LiveId" clId="{BF79ED80-3369-46C6-B7BC-481E0D51A850}" dt="2019-10-25T17:33:14.031" v="450" actId="20577"/>
          <ac:spMkLst>
            <pc:docMk/>
            <pc:sldMk cId="3320262988" sldId="258"/>
            <ac:spMk id="19" creationId="{DD0B4A40-5003-4068-8D65-59E64D8867FE}"/>
          </ac:spMkLst>
        </pc:spChg>
        <pc:spChg chg="add mod">
          <ac:chgData name="혁준 강" userId="1beda3d58b6befbe" providerId="LiveId" clId="{BF79ED80-3369-46C6-B7BC-481E0D51A850}" dt="2019-10-25T17:10:27.591" v="234" actId="1076"/>
          <ac:spMkLst>
            <pc:docMk/>
            <pc:sldMk cId="3320262988" sldId="258"/>
            <ac:spMk id="20" creationId="{1504D055-F6BE-4AC3-A560-B1721BE5C3AF}"/>
          </ac:spMkLst>
        </pc:spChg>
        <pc:spChg chg="add mod">
          <ac:chgData name="혁준 강" userId="1beda3d58b6befbe" providerId="LiveId" clId="{BF79ED80-3369-46C6-B7BC-481E0D51A850}" dt="2019-10-25T17:33:19.404" v="462" actId="20577"/>
          <ac:spMkLst>
            <pc:docMk/>
            <pc:sldMk cId="3320262988" sldId="258"/>
            <ac:spMk id="21" creationId="{6D0F4AFA-E096-4EA3-B796-3EDC2A58ECBE}"/>
          </ac:spMkLst>
        </pc:spChg>
        <pc:spChg chg="add mod">
          <ac:chgData name="혁준 강" userId="1beda3d58b6befbe" providerId="LiveId" clId="{BF79ED80-3369-46C6-B7BC-481E0D51A850}" dt="2019-10-25T17:10:27.591" v="234" actId="1076"/>
          <ac:spMkLst>
            <pc:docMk/>
            <pc:sldMk cId="3320262988" sldId="258"/>
            <ac:spMk id="22" creationId="{51F7B6CD-333C-4CE2-8149-20AC82815CFE}"/>
          </ac:spMkLst>
        </pc:spChg>
        <pc:spChg chg="add mod">
          <ac:chgData name="혁준 강" userId="1beda3d58b6befbe" providerId="LiveId" clId="{BF79ED80-3369-46C6-B7BC-481E0D51A850}" dt="2019-10-26T06:28:29.336" v="629"/>
          <ac:spMkLst>
            <pc:docMk/>
            <pc:sldMk cId="3320262988" sldId="258"/>
            <ac:spMk id="27" creationId="{6A186ACB-7D59-4F6F-B2DA-C6F882BC5879}"/>
          </ac:spMkLst>
        </pc:spChg>
        <pc:spChg chg="add mod">
          <ac:chgData name="혁준 강" userId="1beda3d58b6befbe" providerId="LiveId" clId="{BF79ED80-3369-46C6-B7BC-481E0D51A850}" dt="2019-10-25T17:10:27.591" v="234" actId="1076"/>
          <ac:spMkLst>
            <pc:docMk/>
            <pc:sldMk cId="3320262988" sldId="258"/>
            <ac:spMk id="28" creationId="{0EC64DF3-D5CF-43FD-9DA4-F1342A114567}"/>
          </ac:spMkLst>
        </pc:spChg>
        <pc:spChg chg="add mod">
          <ac:chgData name="혁준 강" userId="1beda3d58b6befbe" providerId="LiveId" clId="{BF79ED80-3369-46C6-B7BC-481E0D51A850}" dt="2019-10-25T17:33:44.798" v="516" actId="20577"/>
          <ac:spMkLst>
            <pc:docMk/>
            <pc:sldMk cId="3320262988" sldId="258"/>
            <ac:spMk id="32" creationId="{006D28FB-AB48-4423-8AE6-3C29CAE8687D}"/>
          </ac:spMkLst>
        </pc:spChg>
        <pc:spChg chg="add mod">
          <ac:chgData name="혁준 강" userId="1beda3d58b6befbe" providerId="LiveId" clId="{BF79ED80-3369-46C6-B7BC-481E0D51A850}" dt="2019-10-25T17:11:19.708" v="246" actId="1076"/>
          <ac:spMkLst>
            <pc:docMk/>
            <pc:sldMk cId="3320262988" sldId="258"/>
            <ac:spMk id="42" creationId="{09010964-4BDA-4BA3-B4D2-1A72CAADC666}"/>
          </ac:spMkLst>
        </pc:spChg>
        <pc:spChg chg="add mod">
          <ac:chgData name="혁준 강" userId="1beda3d58b6befbe" providerId="LiveId" clId="{BF79ED80-3369-46C6-B7BC-481E0D51A850}" dt="2019-10-25T17:11:33.589" v="251" actId="1076"/>
          <ac:spMkLst>
            <pc:docMk/>
            <pc:sldMk cId="3320262988" sldId="258"/>
            <ac:spMk id="43" creationId="{674B1FD0-7452-4EE9-ABD3-59397BFFCFC8}"/>
          </ac:spMkLst>
        </pc:spChg>
        <pc:spChg chg="add mod">
          <ac:chgData name="혁준 강" userId="1beda3d58b6befbe" providerId="LiveId" clId="{BF79ED80-3369-46C6-B7BC-481E0D51A850}" dt="2019-10-26T06:59:00.387" v="649"/>
          <ac:spMkLst>
            <pc:docMk/>
            <pc:sldMk cId="3320262988" sldId="258"/>
            <ac:spMk id="45" creationId="{748C37FE-6422-4A1B-AEBA-83AD8E310911}"/>
          </ac:spMkLst>
        </pc:spChg>
        <pc:spChg chg="add mod">
          <ac:chgData name="혁준 강" userId="1beda3d58b6befbe" providerId="LiveId" clId="{BF79ED80-3369-46C6-B7BC-481E0D51A850}" dt="2019-10-26T06:25:01.686" v="593"/>
          <ac:spMkLst>
            <pc:docMk/>
            <pc:sldMk cId="3320262988" sldId="258"/>
            <ac:spMk id="46" creationId="{BE993A13-905F-45C3-802C-6961D0199216}"/>
          </ac:spMkLst>
        </pc:spChg>
        <pc:grpChg chg="del">
          <ac:chgData name="혁준 강" userId="1beda3d58b6befbe" providerId="LiveId" clId="{BF79ED80-3369-46C6-B7BC-481E0D51A850}" dt="2019-10-25T16:56:45.393" v="0" actId="478"/>
          <ac:grpSpMkLst>
            <pc:docMk/>
            <pc:sldMk cId="3320262988" sldId="258"/>
            <ac:grpSpMk id="4" creationId="{334792DF-23CE-4AD8-886E-C9EE651A9287}"/>
          </ac:grpSpMkLst>
        </pc:grpChg>
        <pc:grpChg chg="del">
          <ac:chgData name="혁준 강" userId="1beda3d58b6befbe" providerId="LiveId" clId="{BF79ED80-3369-46C6-B7BC-481E0D51A850}" dt="2019-10-25T16:56:45.862" v="1" actId="478"/>
          <ac:grpSpMkLst>
            <pc:docMk/>
            <pc:sldMk cId="3320262988" sldId="258"/>
            <ac:grpSpMk id="7" creationId="{1FD33CDB-2144-4385-A93A-CE11D4B96492}"/>
          </ac:grpSpMkLst>
        </pc:grpChg>
        <pc:grpChg chg="add mod">
          <ac:chgData name="혁준 강" userId="1beda3d58b6befbe" providerId="LiveId" clId="{BF79ED80-3369-46C6-B7BC-481E0D51A850}" dt="2019-10-25T17:10:27.591" v="234" actId="1076"/>
          <ac:grpSpMkLst>
            <pc:docMk/>
            <pc:sldMk cId="3320262988" sldId="258"/>
            <ac:grpSpMk id="10" creationId="{C16C65A3-469A-49B7-9B54-69A3BE716397}"/>
          </ac:grpSpMkLst>
        </pc:grpChg>
        <pc:grpChg chg="add mod">
          <ac:chgData name="혁준 강" userId="1beda3d58b6befbe" providerId="LiveId" clId="{BF79ED80-3369-46C6-B7BC-481E0D51A850}" dt="2019-10-25T17:10:27.591" v="234" actId="1076"/>
          <ac:grpSpMkLst>
            <pc:docMk/>
            <pc:sldMk cId="3320262988" sldId="258"/>
            <ac:grpSpMk id="13" creationId="{2612BDA1-B78B-40D1-8B2A-0BC17DFFCD5D}"/>
          </ac:grpSpMkLst>
        </pc:grpChg>
        <pc:grpChg chg="add mod">
          <ac:chgData name="혁준 강" userId="1beda3d58b6befbe" providerId="LiveId" clId="{BF79ED80-3369-46C6-B7BC-481E0D51A850}" dt="2019-10-25T17:10:27.591" v="234" actId="1076"/>
          <ac:grpSpMkLst>
            <pc:docMk/>
            <pc:sldMk cId="3320262988" sldId="258"/>
            <ac:grpSpMk id="16" creationId="{0E701BFA-C126-425A-869E-69DFE17909F0}"/>
          </ac:grpSpMkLst>
        </pc:grpChg>
        <pc:grpChg chg="add mod">
          <ac:chgData name="혁준 강" userId="1beda3d58b6befbe" providerId="LiveId" clId="{BF79ED80-3369-46C6-B7BC-481E0D51A850}" dt="2019-10-25T17:10:27.591" v="234" actId="1076"/>
          <ac:grpSpMkLst>
            <pc:docMk/>
            <pc:sldMk cId="3320262988" sldId="258"/>
            <ac:grpSpMk id="24" creationId="{93027C97-6954-495F-8569-61DDC00D8383}"/>
          </ac:grpSpMkLst>
        </pc:grpChg>
        <pc:grpChg chg="add mod">
          <ac:chgData name="혁준 강" userId="1beda3d58b6befbe" providerId="LiveId" clId="{BF79ED80-3369-46C6-B7BC-481E0D51A850}" dt="2019-10-25T17:10:27.591" v="234" actId="1076"/>
          <ac:grpSpMkLst>
            <pc:docMk/>
            <pc:sldMk cId="3320262988" sldId="258"/>
            <ac:grpSpMk id="29" creationId="{B6EECE12-C16A-43A9-B39E-65551BC2D89D}"/>
          </ac:grpSpMkLst>
        </pc:grpChg>
        <pc:grpChg chg="add del mod">
          <ac:chgData name="혁준 강" userId="1beda3d58b6befbe" providerId="LiveId" clId="{BF79ED80-3369-46C6-B7BC-481E0D51A850}" dt="2019-10-25T17:04:36.625" v="179" actId="478"/>
          <ac:grpSpMkLst>
            <pc:docMk/>
            <pc:sldMk cId="3320262988" sldId="258"/>
            <ac:grpSpMk id="33" creationId="{339FDC8D-AD8B-4C8C-807A-7A89A1FCDBF2}"/>
          </ac:grpSpMkLst>
        </pc:grpChg>
        <pc:grpChg chg="add del mod">
          <ac:chgData name="혁준 강" userId="1beda3d58b6befbe" providerId="LiveId" clId="{BF79ED80-3369-46C6-B7BC-481E0D51A850}" dt="2019-10-26T06:24:41.791" v="587" actId="478"/>
          <ac:grpSpMkLst>
            <pc:docMk/>
            <pc:sldMk cId="3320262988" sldId="258"/>
            <ac:grpSpMk id="36" creationId="{B083D36A-CBB5-419B-A6FD-BA613EC6EC2A}"/>
          </ac:grpSpMkLst>
        </pc:grpChg>
        <pc:grpChg chg="add mod">
          <ac:chgData name="혁준 강" userId="1beda3d58b6befbe" providerId="LiveId" clId="{BF79ED80-3369-46C6-B7BC-481E0D51A850}" dt="2019-10-25T17:11:31.121" v="250" actId="1076"/>
          <ac:grpSpMkLst>
            <pc:docMk/>
            <pc:sldMk cId="3320262988" sldId="258"/>
            <ac:grpSpMk id="39" creationId="{F4DCDCEC-3E40-48E3-A6BE-B9B5A06C1CCC}"/>
          </ac:grpSpMkLst>
        </pc:grpChg>
        <pc:grpChg chg="add mod">
          <ac:chgData name="혁준 강" userId="1beda3d58b6befbe" providerId="LiveId" clId="{BF79ED80-3369-46C6-B7BC-481E0D51A850}" dt="2019-10-26T06:24:40.250" v="586" actId="1076"/>
          <ac:grpSpMkLst>
            <pc:docMk/>
            <pc:sldMk cId="3320262988" sldId="258"/>
            <ac:grpSpMk id="47" creationId="{86C2F924-9772-49F6-BE7D-8DDFAD0167AB}"/>
          </ac:grpSpMkLst>
        </pc:grpChg>
        <pc:picChg chg="add mod ord">
          <ac:chgData name="혁준 강" userId="1beda3d58b6befbe" providerId="LiveId" clId="{BF79ED80-3369-46C6-B7BC-481E0D51A850}" dt="2019-10-25T17:10:27.591" v="234" actId="1076"/>
          <ac:picMkLst>
            <pc:docMk/>
            <pc:sldMk cId="3320262988" sldId="258"/>
            <ac:picMk id="23" creationId="{6F979835-0B45-4318-9C52-3EBA9E41B206}"/>
          </ac:picMkLst>
        </pc:picChg>
        <pc:picChg chg="add mod ord">
          <ac:chgData name="혁준 강" userId="1beda3d58b6befbe" providerId="LiveId" clId="{BF79ED80-3369-46C6-B7BC-481E0D51A850}" dt="2019-10-26T06:24:32.345" v="585" actId="166"/>
          <ac:picMkLst>
            <pc:docMk/>
            <pc:sldMk cId="3320262988" sldId="258"/>
            <ac:picMk id="44" creationId="{1DFF356D-57D2-4B01-AE0B-AE4D7FAE4B63}"/>
          </ac:picMkLst>
        </pc:picChg>
        <pc:picChg chg="add mod">
          <ac:chgData name="혁준 강" userId="1beda3d58b6befbe" providerId="LiveId" clId="{BF79ED80-3369-46C6-B7BC-481E0D51A850}" dt="2019-10-25T17:25:34.093" v="397" actId="1076"/>
          <ac:picMkLst>
            <pc:docMk/>
            <pc:sldMk cId="3320262988" sldId="258"/>
            <ac:picMk id="58" creationId="{33081C3E-6070-4B16-9798-920390D466D7}"/>
          </ac:picMkLst>
        </pc:picChg>
        <pc:picChg chg="add">
          <ac:chgData name="혁준 강" userId="1beda3d58b6befbe" providerId="LiveId" clId="{BF79ED80-3369-46C6-B7BC-481E0D51A850}" dt="2019-10-25T17:25:41.822" v="398"/>
          <ac:picMkLst>
            <pc:docMk/>
            <pc:sldMk cId="3320262988" sldId="258"/>
            <ac:picMk id="59" creationId="{C95A3140-345C-48BB-A71D-402079D40E8C}"/>
          </ac:picMkLst>
        </pc:picChg>
        <pc:picChg chg="add mod">
          <ac:chgData name="혁준 강" userId="1beda3d58b6befbe" providerId="LiveId" clId="{BF79ED80-3369-46C6-B7BC-481E0D51A850}" dt="2019-10-25T17:26:26.205" v="414" actId="1038"/>
          <ac:picMkLst>
            <pc:docMk/>
            <pc:sldMk cId="3320262988" sldId="258"/>
            <ac:picMk id="60" creationId="{9B66BF9C-28CC-4EA8-98FC-AE4DF8AAB6E5}"/>
          </ac:picMkLst>
        </pc:picChg>
        <pc:picChg chg="add mod">
          <ac:chgData name="혁준 강" userId="1beda3d58b6befbe" providerId="LiveId" clId="{BF79ED80-3369-46C6-B7BC-481E0D51A850}" dt="2019-10-25T17:26:20.498" v="406" actId="1076"/>
          <ac:picMkLst>
            <pc:docMk/>
            <pc:sldMk cId="3320262988" sldId="258"/>
            <ac:picMk id="61" creationId="{3BB427FD-EBDB-48FC-8BB4-26BE6C34879A}"/>
          </ac:picMkLst>
        </pc:picChg>
        <pc:cxnChg chg="add del mod">
          <ac:chgData name="혁준 강" userId="1beda3d58b6befbe" providerId="LiveId" clId="{BF79ED80-3369-46C6-B7BC-481E0D51A850}" dt="2019-10-25T17:15:18.096" v="331" actId="478"/>
          <ac:cxnSpMkLst>
            <pc:docMk/>
            <pc:sldMk cId="3320262988" sldId="258"/>
            <ac:cxnSpMk id="47" creationId="{8869DAA2-AD64-4540-9DDE-8626C1A1926E}"/>
          </ac:cxnSpMkLst>
        </pc:cxnChg>
      </pc:sldChg>
      <pc:sldChg chg="addSp delSp modSp add">
        <pc:chgData name="혁준 강" userId="1beda3d58b6befbe" providerId="LiveId" clId="{BF79ED80-3369-46C6-B7BC-481E0D51A850}" dt="2019-10-26T06:28:14.907" v="608" actId="14100"/>
        <pc:sldMkLst>
          <pc:docMk/>
          <pc:sldMk cId="3819433361" sldId="259"/>
        </pc:sldMkLst>
        <pc:spChg chg="del">
          <ac:chgData name="혁준 강" userId="1beda3d58b6befbe" providerId="LiveId" clId="{BF79ED80-3369-46C6-B7BC-481E0D51A850}" dt="2019-10-25T17:04:28.668" v="175" actId="478"/>
          <ac:spMkLst>
            <pc:docMk/>
            <pc:sldMk cId="3819433361" sldId="259"/>
            <ac:spMk id="2" creationId="{4114E1CB-3511-4720-9FA9-2371982D6690}"/>
          </ac:spMkLst>
        </pc:spChg>
        <pc:spChg chg="del">
          <ac:chgData name="혁준 강" userId="1beda3d58b6befbe" providerId="LiveId" clId="{BF79ED80-3369-46C6-B7BC-481E0D51A850}" dt="2019-10-25T17:04:30.945" v="176" actId="478"/>
          <ac:spMkLst>
            <pc:docMk/>
            <pc:sldMk cId="3819433361" sldId="259"/>
            <ac:spMk id="3" creationId="{48C4D4B1-EFA4-4F50-BB66-449E759C609A}"/>
          </ac:spMkLst>
        </pc:spChg>
        <pc:spChg chg="add mod">
          <ac:chgData name="혁준 강" userId="1beda3d58b6befbe" providerId="LiveId" clId="{BF79ED80-3369-46C6-B7BC-481E0D51A850}" dt="2019-10-25T17:33:52.646" v="521" actId="20577"/>
          <ac:spMkLst>
            <pc:docMk/>
            <pc:sldMk cId="3819433361" sldId="259"/>
            <ac:spMk id="7" creationId="{D1E33A8F-E352-4481-ADB7-13580FF937B5}"/>
          </ac:spMkLst>
        </pc:spChg>
        <pc:spChg chg="add mod">
          <ac:chgData name="혁준 강" userId="1beda3d58b6befbe" providerId="LiveId" clId="{BF79ED80-3369-46C6-B7BC-481E0D51A850}" dt="2019-10-25T17:24:44.685" v="386" actId="1076"/>
          <ac:spMkLst>
            <pc:docMk/>
            <pc:sldMk cId="3819433361" sldId="259"/>
            <ac:spMk id="8" creationId="{A0B2F644-E6B3-4504-A9B8-6353288DCAD4}"/>
          </ac:spMkLst>
        </pc:spChg>
        <pc:spChg chg="add mod">
          <ac:chgData name="혁준 강" userId="1beda3d58b6befbe" providerId="LiveId" clId="{BF79ED80-3369-46C6-B7BC-481E0D51A850}" dt="2019-10-25T17:33:55.233" v="524" actId="20577"/>
          <ac:spMkLst>
            <pc:docMk/>
            <pc:sldMk cId="3819433361" sldId="259"/>
            <ac:spMk id="12" creationId="{3B4E6085-EFFF-45BC-98FD-681CB002BDBD}"/>
          </ac:spMkLst>
        </pc:spChg>
        <pc:spChg chg="add mod">
          <ac:chgData name="혁준 강" userId="1beda3d58b6befbe" providerId="LiveId" clId="{BF79ED80-3369-46C6-B7BC-481E0D51A850}" dt="2019-10-25T17:31:19.313" v="420" actId="1076"/>
          <ac:spMkLst>
            <pc:docMk/>
            <pc:sldMk cId="3819433361" sldId="259"/>
            <ac:spMk id="13" creationId="{196134B5-8A15-4340-8429-BB9668015124}"/>
          </ac:spMkLst>
        </pc:spChg>
        <pc:spChg chg="add mod">
          <ac:chgData name="혁준 강" userId="1beda3d58b6befbe" providerId="LiveId" clId="{BF79ED80-3369-46C6-B7BC-481E0D51A850}" dt="2019-10-26T06:28:14.907" v="608" actId="14100"/>
          <ac:spMkLst>
            <pc:docMk/>
            <pc:sldMk cId="3819433361" sldId="259"/>
            <ac:spMk id="21" creationId="{B9ACCE05-FBE3-46F2-B01F-20DA163EA3BF}"/>
          </ac:spMkLst>
        </pc:spChg>
        <pc:spChg chg="add mod">
          <ac:chgData name="혁준 강" userId="1beda3d58b6befbe" providerId="LiveId" clId="{BF79ED80-3369-46C6-B7BC-481E0D51A850}" dt="2019-10-25T17:24:50.874" v="389" actId="688"/>
          <ac:spMkLst>
            <pc:docMk/>
            <pc:sldMk cId="3819433361" sldId="259"/>
            <ac:spMk id="25" creationId="{362508A3-A1B8-4A2C-9032-412F130DB81A}"/>
          </ac:spMkLst>
        </pc:spChg>
        <pc:spChg chg="add mod">
          <ac:chgData name="혁준 강" userId="1beda3d58b6befbe" providerId="LiveId" clId="{BF79ED80-3369-46C6-B7BC-481E0D51A850}" dt="2019-10-25T17:33:04.236" v="446"/>
          <ac:spMkLst>
            <pc:docMk/>
            <pc:sldMk cId="3819433361" sldId="259"/>
            <ac:spMk id="30" creationId="{8661D12A-9EDD-4D51-89DB-1B51AFC768B4}"/>
          </ac:spMkLst>
        </pc:spChg>
        <pc:grpChg chg="add mod">
          <ac:chgData name="혁준 강" userId="1beda3d58b6befbe" providerId="LiveId" clId="{BF79ED80-3369-46C6-B7BC-481E0D51A850}" dt="2019-10-25T17:24:31.065" v="382" actId="1076"/>
          <ac:grpSpMkLst>
            <pc:docMk/>
            <pc:sldMk cId="3819433361" sldId="259"/>
            <ac:grpSpMk id="4" creationId="{F2DA1498-93AB-467C-AE96-8BD88DAB459D}"/>
          </ac:grpSpMkLst>
        </pc:grpChg>
        <pc:grpChg chg="add mod">
          <ac:chgData name="혁준 강" userId="1beda3d58b6befbe" providerId="LiveId" clId="{BF79ED80-3369-46C6-B7BC-481E0D51A850}" dt="2019-10-25T17:24:31.065" v="382" actId="1076"/>
          <ac:grpSpMkLst>
            <pc:docMk/>
            <pc:sldMk cId="3819433361" sldId="259"/>
            <ac:grpSpMk id="9" creationId="{30607FFF-124D-4935-BD0B-C1FD3409F9FF}"/>
          </ac:grpSpMkLst>
        </pc:grpChg>
        <pc:grpChg chg="add mod">
          <ac:chgData name="혁준 강" userId="1beda3d58b6befbe" providerId="LiveId" clId="{BF79ED80-3369-46C6-B7BC-481E0D51A850}" dt="2019-10-25T17:26:00.358" v="401" actId="1076"/>
          <ac:grpSpMkLst>
            <pc:docMk/>
            <pc:sldMk cId="3819433361" sldId="259"/>
            <ac:grpSpMk id="14" creationId="{78428C41-09BC-4EB6-A5AE-97ECE28211C7}"/>
          </ac:grpSpMkLst>
        </pc:grpChg>
        <pc:grpChg chg="add mod">
          <ac:chgData name="혁준 강" userId="1beda3d58b6befbe" providerId="LiveId" clId="{BF79ED80-3369-46C6-B7BC-481E0D51A850}" dt="2019-10-25T17:26:06.110" v="402" actId="1076"/>
          <ac:grpSpMkLst>
            <pc:docMk/>
            <pc:sldMk cId="3819433361" sldId="259"/>
            <ac:grpSpMk id="17" creationId="{2E4C9828-5725-434D-90D2-0D12B57BAFEB}"/>
          </ac:grpSpMkLst>
        </pc:grpChg>
        <pc:grpChg chg="add mod">
          <ac:chgData name="혁준 강" userId="1beda3d58b6befbe" providerId="LiveId" clId="{BF79ED80-3369-46C6-B7BC-481E0D51A850}" dt="2019-10-25T17:32:52.524" v="421" actId="1076"/>
          <ac:grpSpMkLst>
            <pc:docMk/>
            <pc:sldMk cId="3819433361" sldId="259"/>
            <ac:grpSpMk id="22" creationId="{A9E64AE7-F3E7-4EF3-A62D-68C364593838}"/>
          </ac:grpSpMkLst>
        </pc:grpChg>
        <pc:picChg chg="add mod">
          <ac:chgData name="혁준 강" userId="1beda3d58b6befbe" providerId="LiveId" clId="{BF79ED80-3369-46C6-B7BC-481E0D51A850}" dt="2019-10-25T17:24:31.065" v="382" actId="1076"/>
          <ac:picMkLst>
            <pc:docMk/>
            <pc:sldMk cId="3819433361" sldId="259"/>
            <ac:picMk id="20" creationId="{1A2A6492-C14F-4B02-A8C8-154154F17EA8}"/>
          </ac:picMkLst>
        </pc:picChg>
        <pc:picChg chg="add mod">
          <ac:chgData name="혁준 강" userId="1beda3d58b6befbe" providerId="LiveId" clId="{BF79ED80-3369-46C6-B7BC-481E0D51A850}" dt="2019-10-25T17:25:00.143" v="391" actId="1076"/>
          <ac:picMkLst>
            <pc:docMk/>
            <pc:sldMk cId="3819433361" sldId="259"/>
            <ac:picMk id="26" creationId="{C691D607-A54D-4CA5-ACE4-AD10BE9F4B33}"/>
          </ac:picMkLst>
        </pc:picChg>
        <pc:picChg chg="add mod">
          <ac:chgData name="혁준 강" userId="1beda3d58b6befbe" providerId="LiveId" clId="{BF79ED80-3369-46C6-B7BC-481E0D51A850}" dt="2019-10-25T17:26:10.356" v="403" actId="1076"/>
          <ac:picMkLst>
            <pc:docMk/>
            <pc:sldMk cId="3819433361" sldId="259"/>
            <ac:picMk id="27" creationId="{C95A3140-345C-48BB-A71D-402079D40E8C}"/>
          </ac:picMkLst>
        </pc:picChg>
        <pc:picChg chg="add mod">
          <ac:chgData name="혁준 강" userId="1beda3d58b6befbe" providerId="LiveId" clId="{BF79ED80-3369-46C6-B7BC-481E0D51A850}" dt="2019-10-25T17:26:12.809" v="404" actId="1076"/>
          <ac:picMkLst>
            <pc:docMk/>
            <pc:sldMk cId="3819433361" sldId="259"/>
            <ac:picMk id="28" creationId="{1CCCDBBA-EBC2-4CD9-9C49-B33ACE556967}"/>
          </ac:picMkLst>
        </pc:picChg>
        <pc:picChg chg="add mod">
          <ac:chgData name="혁준 강" userId="1beda3d58b6befbe" providerId="LiveId" clId="{BF79ED80-3369-46C6-B7BC-481E0D51A850}" dt="2019-10-25T17:26:58.196" v="417" actId="1076"/>
          <ac:picMkLst>
            <pc:docMk/>
            <pc:sldMk cId="3819433361" sldId="259"/>
            <ac:picMk id="29" creationId="{C7940DA2-C21B-4686-964A-124931DFCF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63004-5AEF-443E-BE72-024FA670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85EC2-CA21-4D64-8759-D7908E317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4933B-51FD-411F-8806-1D250528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A26BF-1F36-4897-8943-BA2B579B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F37B1-B40D-4E23-B2E3-1F3A1E14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0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C4AA-7F12-4A91-873B-6ED44019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AF9BF-869D-4646-B5B6-F6391E28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A2AC3-5DFD-48FC-9F3C-1B9905DE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8E70D-3701-4338-93F0-E242AF0F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758DC-F910-4DA0-83C4-5044F73D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DF8EF0-A816-413C-ABA0-85B14C95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FA97-8941-4015-B28E-FC4BA349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18558-7BB2-4722-BCFC-6CA3EF4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FF03-808C-444F-90AA-057BA485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77CAA-029D-4052-859F-EF503C4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2425-C043-4818-B029-C41499B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A0B39-4BBC-4908-962B-F842C8F0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27BE4-27F2-45B1-AAE6-05491A4D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2732F-B07A-45B0-8644-A2F69204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3F04-3AF9-4BC2-A690-ECA4A0D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EC55-2E5A-4460-8AD4-6056CF6D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00C00-0E66-4C02-A5A8-EA19EB37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2E706-387F-4F3E-84DB-66947CC2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46EEA-7CE2-423B-8D58-1567F80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67EE-241D-40F6-8FAB-9A54E402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8661-2D44-4047-8B8D-700BBD6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88301-0C5F-476D-8E70-4439EEA6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AA6DD-F292-4617-B2B9-D939A0D3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6A4CE-E768-4D5E-8970-551AD0C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A3C80-D4E4-4FD4-865F-BDA9735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65A01-86C1-4BAA-9164-81ED0BF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1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9E83-BA74-4F8C-BA13-685FBB59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EEE4D-5762-4735-911E-FBF124B7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71C85-FDBA-4129-990C-83DB3D12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DEF06-E0CA-4B22-A5B0-890F18A3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60508-BE6F-48F4-9533-BC5B6F680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531AC-1852-4184-8C98-EC8CD903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81179-4BCB-4137-9326-1B31EFEF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6935E-01A1-4B42-83FB-D06F87A7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F9460-C918-47A6-8C48-E7EE913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F1C30-7472-457A-B0DA-630A248B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1E184-25E2-4BC5-8051-8310751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FAA93-D1A7-4CC4-90C6-13E0282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3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14EBC-BE61-45EA-B3EC-9EDE397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582DDA-7C62-4C84-8827-1B952BB0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16F1-E042-41C8-B9B4-4A23C72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50E7D-2E49-4500-B2F7-B91DABB9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3EBDE-1C98-48DE-8205-74B1758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EF7D-4D80-4EE5-96DE-3FF5DC41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7C9B6-C5E2-41A5-B7F9-8644A03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07C21-C4DF-44DF-A7D8-3A842C6C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C0716-DE7B-425D-B0A6-8B5064C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C1B3-E42D-44D5-885B-A4CAC6E0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70F8C7-B15F-4C60-B70B-0E99CA5A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5563C-5E7F-4EC9-B7C5-8025E70C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0D53C-09D6-48A7-A1D1-358B44C7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D9306-8FAB-4F16-B79C-BBA25D8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32633-3F1B-44CB-9616-AB71114D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8F9E-E3C0-4883-8356-44703943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DDA33-90FB-410F-BCE6-E976C372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C784-FD9A-4852-BF68-1F67954EF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29EB-247D-481E-B9C2-CA9697339C50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1E5AA-BDB3-4347-BF5D-439814A87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F843D-5E70-463B-9924-BDE5E723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69E2-DDD5-42F5-BE69-1ADE139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2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928217-18F3-4375-9B8F-4EBBD0C2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7" y="63833"/>
            <a:ext cx="1914965" cy="3191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C8FCE-2207-45A9-95E7-F980513A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73" y="72412"/>
            <a:ext cx="1913292" cy="31888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479594-7A44-45F5-B4E1-AB595A195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68" y="3512282"/>
            <a:ext cx="1914964" cy="31916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71832F-6418-4E9F-9C20-FD15E0E04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2" y="75199"/>
            <a:ext cx="1919692" cy="31888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785E1F-212E-4274-B9A7-3DF1E0F5D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2" y="3512282"/>
            <a:ext cx="1914963" cy="31916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9F5858-413D-4D12-800E-1AB8E64A6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7" y="3512282"/>
            <a:ext cx="1912180" cy="31869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FC9A68-2737-4686-89F0-6F6467C1E3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5" y="63833"/>
            <a:ext cx="1909817" cy="31830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1FEA870-653C-4B77-B3FF-2B836A4CC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72" y="55602"/>
            <a:ext cx="1919693" cy="319948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F0C6A7-AC23-4232-BB86-4C4C62322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48" y="3512282"/>
            <a:ext cx="1909817" cy="31830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6A6977-CD7A-462A-B38E-DD4C0C7E71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5" y="3512282"/>
            <a:ext cx="1919692" cy="31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EF9B71-3153-4869-A680-ABF2FB0F5039}"/>
              </a:ext>
            </a:extLst>
          </p:cNvPr>
          <p:cNvGrpSpPr/>
          <p:nvPr/>
        </p:nvGrpSpPr>
        <p:grpSpPr>
          <a:xfrm>
            <a:off x="236609" y="53744"/>
            <a:ext cx="1732868" cy="3181826"/>
            <a:chOff x="6156168" y="340250"/>
            <a:chExt cx="2113021" cy="38755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EC6B49-D04D-451E-912E-2D3187087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68" y="340250"/>
              <a:ext cx="2113021" cy="387555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AF011B7-23D7-4D6A-AB8B-00A47E0D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466" y="699453"/>
              <a:ext cx="1919692" cy="3188821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3F71B20-31E1-4D12-8173-D1B90D388E37}"/>
              </a:ext>
            </a:extLst>
          </p:cNvPr>
          <p:cNvGrpSpPr/>
          <p:nvPr/>
        </p:nvGrpSpPr>
        <p:grpSpPr>
          <a:xfrm>
            <a:off x="2363987" y="53741"/>
            <a:ext cx="1732868" cy="3178995"/>
            <a:chOff x="7649873" y="0"/>
            <a:chExt cx="2113021" cy="387555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14177AA-51B8-44D5-9C57-4FC01F16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873" y="0"/>
              <a:ext cx="2113021" cy="387555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9A2CB86-D1E1-4D30-8663-1E828B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900" y="352608"/>
              <a:ext cx="1914965" cy="319160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16DA21-83B7-469B-9406-CAEDFC0155A2}"/>
              </a:ext>
            </a:extLst>
          </p:cNvPr>
          <p:cNvGrpSpPr/>
          <p:nvPr/>
        </p:nvGrpSpPr>
        <p:grpSpPr>
          <a:xfrm>
            <a:off x="6885644" y="61046"/>
            <a:ext cx="1732869" cy="3181827"/>
            <a:chOff x="2758496" y="53743"/>
            <a:chExt cx="2113021" cy="38755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ADB821B-9B85-4665-B5A8-C231ABBE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96" y="53743"/>
              <a:ext cx="2113021" cy="387555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A0B4887-0575-44C8-B9D6-AB2517F7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046" y="391776"/>
              <a:ext cx="1919693" cy="319948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490E840-DA9A-48CB-B5CA-60C50DD89214}"/>
              </a:ext>
            </a:extLst>
          </p:cNvPr>
          <p:cNvGrpSpPr/>
          <p:nvPr/>
        </p:nvGrpSpPr>
        <p:grpSpPr>
          <a:xfrm>
            <a:off x="4620298" y="56576"/>
            <a:ext cx="1732868" cy="3178994"/>
            <a:chOff x="5280384" y="53742"/>
            <a:chExt cx="2113021" cy="38755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9C360E-73A7-4AA4-9CD9-DF91C17C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384" y="53742"/>
              <a:ext cx="2113021" cy="38755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26201DB-EB35-4669-AB6C-27133C4E1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985" y="413042"/>
              <a:ext cx="1909817" cy="318302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D3E968E-CE46-4406-AF0C-006FB7236FE2}"/>
              </a:ext>
            </a:extLst>
          </p:cNvPr>
          <p:cNvGrpSpPr/>
          <p:nvPr/>
        </p:nvGrpSpPr>
        <p:grpSpPr>
          <a:xfrm>
            <a:off x="9150991" y="62459"/>
            <a:ext cx="1732869" cy="3178995"/>
            <a:chOff x="9955751" y="53742"/>
            <a:chExt cx="2113021" cy="38755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92D232-8701-433D-A1D0-8D4ADB4AA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751" y="53742"/>
              <a:ext cx="2113021" cy="387555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AEE81F7-33B4-4CE6-97D8-8AAC7FE6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983" y="412946"/>
              <a:ext cx="1913292" cy="3188821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431534-4F55-4FA0-9E0F-E9F8D8A87534}"/>
              </a:ext>
            </a:extLst>
          </p:cNvPr>
          <p:cNvGrpSpPr/>
          <p:nvPr/>
        </p:nvGrpSpPr>
        <p:grpSpPr>
          <a:xfrm>
            <a:off x="2365020" y="3533307"/>
            <a:ext cx="1731835" cy="3178995"/>
            <a:chOff x="2919041" y="4159570"/>
            <a:chExt cx="2113021" cy="38755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D7F8A8B-0EDE-497D-8B64-67BD3E15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041" y="4159570"/>
              <a:ext cx="2113021" cy="387555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D67BCA7-589E-4F1D-A56C-8946689B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069" y="4500152"/>
              <a:ext cx="1914963" cy="3191606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2D9CA9-1D55-48BC-B6AF-3F9B9D4BE8BC}"/>
              </a:ext>
            </a:extLst>
          </p:cNvPr>
          <p:cNvGrpSpPr/>
          <p:nvPr/>
        </p:nvGrpSpPr>
        <p:grpSpPr>
          <a:xfrm>
            <a:off x="4620297" y="3533308"/>
            <a:ext cx="1732868" cy="3178994"/>
            <a:chOff x="5113713" y="4042962"/>
            <a:chExt cx="2113021" cy="387555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7B39FA9-A6B8-44CD-86B4-0D094EFB8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13" y="4042962"/>
              <a:ext cx="2113021" cy="387555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F12757C-F220-4BE9-AFAC-3593F1266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741" y="4384938"/>
              <a:ext cx="1914964" cy="319160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0986F4-9CBC-4CED-98F2-65BAD72A426F}"/>
              </a:ext>
            </a:extLst>
          </p:cNvPr>
          <p:cNvGrpSpPr/>
          <p:nvPr/>
        </p:nvGrpSpPr>
        <p:grpSpPr>
          <a:xfrm>
            <a:off x="6923566" y="3533308"/>
            <a:ext cx="1727548" cy="3178994"/>
            <a:chOff x="7433863" y="3929301"/>
            <a:chExt cx="2113021" cy="387555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D9234A7-3069-43CE-A4B4-12E5D2F1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863" y="3929301"/>
              <a:ext cx="2113021" cy="387555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B52915D-2DD3-4DE6-8C3D-03A14BA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283" y="4273597"/>
              <a:ext cx="1912180" cy="3186966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E19C275-136B-47F3-B693-B28CD6D4A95A}"/>
              </a:ext>
            </a:extLst>
          </p:cNvPr>
          <p:cNvGrpSpPr/>
          <p:nvPr/>
        </p:nvGrpSpPr>
        <p:grpSpPr>
          <a:xfrm>
            <a:off x="9221515" y="3533307"/>
            <a:ext cx="1732869" cy="3178995"/>
            <a:chOff x="9221515" y="3533307"/>
            <a:chExt cx="1732869" cy="3178995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D3D999C-B465-4DAF-A72C-D37C90876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515" y="3533307"/>
              <a:ext cx="1732869" cy="317899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1192D61-9EEB-4F48-BEFA-7C6A436BB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006" y="3822328"/>
              <a:ext cx="1571854" cy="261975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2F4739-BB23-482E-8F9B-803E817B5C90}"/>
              </a:ext>
            </a:extLst>
          </p:cNvPr>
          <p:cNvGrpSpPr/>
          <p:nvPr/>
        </p:nvGrpSpPr>
        <p:grpSpPr>
          <a:xfrm>
            <a:off x="196150" y="3530475"/>
            <a:ext cx="1732868" cy="3181827"/>
            <a:chOff x="196150" y="3530475"/>
            <a:chExt cx="1732868" cy="318182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5B7A8FD-DD8D-4939-9D3B-4D5E3DC1E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50" y="3530475"/>
              <a:ext cx="1732868" cy="318182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EA0A5CA-E238-40FF-9965-533D97E4B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70" y="3807720"/>
              <a:ext cx="1573300" cy="2622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7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16C65A3-469A-49B7-9B54-69A3BE716397}"/>
              </a:ext>
            </a:extLst>
          </p:cNvPr>
          <p:cNvGrpSpPr/>
          <p:nvPr/>
        </p:nvGrpSpPr>
        <p:grpSpPr>
          <a:xfrm>
            <a:off x="4688356" y="462489"/>
            <a:ext cx="1732868" cy="3181826"/>
            <a:chOff x="6156168" y="340250"/>
            <a:chExt cx="2113021" cy="387555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2833F3E-80DE-45C3-8072-18DFD683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68" y="340250"/>
              <a:ext cx="2113021" cy="387555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8A385F-0B85-4CF0-ABC6-0BB7D56C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466" y="699453"/>
              <a:ext cx="1919692" cy="318882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12BDA1-B78B-40D1-8B2A-0BC17DFFCD5D}"/>
              </a:ext>
            </a:extLst>
          </p:cNvPr>
          <p:cNvGrpSpPr/>
          <p:nvPr/>
        </p:nvGrpSpPr>
        <p:grpSpPr>
          <a:xfrm>
            <a:off x="2072690" y="472858"/>
            <a:ext cx="1732868" cy="3178994"/>
            <a:chOff x="5113713" y="4042962"/>
            <a:chExt cx="2113021" cy="387555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879C21-0EE1-4AA2-B57D-8499305E7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13" y="4042962"/>
              <a:ext cx="2113021" cy="387555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F4FCBBC-B863-44DA-8644-D63D79758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741" y="4384938"/>
              <a:ext cx="1914964" cy="3191606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01BFA-C126-425A-869E-69DFE17909F0}"/>
              </a:ext>
            </a:extLst>
          </p:cNvPr>
          <p:cNvGrpSpPr/>
          <p:nvPr/>
        </p:nvGrpSpPr>
        <p:grpSpPr>
          <a:xfrm>
            <a:off x="263041" y="472858"/>
            <a:ext cx="1727548" cy="3178994"/>
            <a:chOff x="7433863" y="3929301"/>
            <a:chExt cx="2113021" cy="38755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8166CE-2EFD-4B85-9087-2D706258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863" y="3929301"/>
              <a:ext cx="2113021" cy="38755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2DA6A7A-9F22-4EAB-A92E-6582D442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283" y="4273597"/>
              <a:ext cx="1912180" cy="318696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D0B4A40-5003-4068-8D65-59E64D8867FE}"/>
              </a:ext>
            </a:extLst>
          </p:cNvPr>
          <p:cNvSpPr txBox="1"/>
          <p:nvPr/>
        </p:nvSpPr>
        <p:spPr>
          <a:xfrm>
            <a:off x="263041" y="190443"/>
            <a:ext cx="249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키워드 선택 </a:t>
            </a:r>
            <a:r>
              <a:rPr lang="en-US" altLang="ko-KR" sz="1200" dirty="0"/>
              <a:t>(</a:t>
            </a:r>
            <a:r>
              <a:rPr lang="ko-KR" altLang="en-US" sz="1200" dirty="0"/>
              <a:t>앱 초기 </a:t>
            </a:r>
            <a:r>
              <a:rPr lang="ko-KR" altLang="en-US" sz="1200" dirty="0" err="1"/>
              <a:t>실행시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504D055-F6BE-4AC3-A560-B1721BE5C3AF}"/>
              </a:ext>
            </a:extLst>
          </p:cNvPr>
          <p:cNvSpPr/>
          <p:nvPr/>
        </p:nvSpPr>
        <p:spPr>
          <a:xfrm>
            <a:off x="4061669" y="1754624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F4AFA-E096-4EA3-B796-3EDC2A58ECBE}"/>
              </a:ext>
            </a:extLst>
          </p:cNvPr>
          <p:cNvSpPr txBox="1"/>
          <p:nvPr/>
        </p:nvSpPr>
        <p:spPr>
          <a:xfrm>
            <a:off x="4688356" y="184960"/>
            <a:ext cx="190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홈 </a:t>
            </a:r>
            <a:r>
              <a:rPr lang="en-US" altLang="ko-KR" sz="1200" dirty="0"/>
              <a:t>(</a:t>
            </a:r>
            <a:r>
              <a:rPr lang="ko-KR" altLang="en-US" sz="1200" dirty="0"/>
              <a:t>추천기사</a:t>
            </a:r>
            <a:r>
              <a:rPr lang="en-US" altLang="ko-KR" sz="1200" dirty="0"/>
              <a:t>)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1F7B6CD-333C-4CE2-8149-20AC82815CFE}"/>
              </a:ext>
            </a:extLst>
          </p:cNvPr>
          <p:cNvSpPr/>
          <p:nvPr/>
        </p:nvSpPr>
        <p:spPr>
          <a:xfrm>
            <a:off x="6677335" y="1754624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027C97-6954-495F-8569-61DDC00D8383}"/>
              </a:ext>
            </a:extLst>
          </p:cNvPr>
          <p:cNvGrpSpPr/>
          <p:nvPr/>
        </p:nvGrpSpPr>
        <p:grpSpPr>
          <a:xfrm>
            <a:off x="7304022" y="462488"/>
            <a:ext cx="1732869" cy="3181827"/>
            <a:chOff x="2758496" y="53743"/>
            <a:chExt cx="2113021" cy="387555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52467F8-6CC9-4E8D-B317-0DDAEAB6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496" y="53743"/>
              <a:ext cx="2113021" cy="387555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AE0BE9D-52B3-447D-B642-B7451791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046" y="391776"/>
              <a:ext cx="1919693" cy="3199489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A186ACB-7D59-4F6F-B2DA-C6F882BC5879}"/>
              </a:ext>
            </a:extLst>
          </p:cNvPr>
          <p:cNvSpPr txBox="1"/>
          <p:nvPr/>
        </p:nvSpPr>
        <p:spPr>
          <a:xfrm>
            <a:off x="7291917" y="184960"/>
            <a:ext cx="190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키워드별 기사</a:t>
            </a:r>
            <a:endParaRPr lang="en-US" altLang="ko-KR" sz="12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EC64DF3-D5CF-43FD-9DA4-F1342A114567}"/>
              </a:ext>
            </a:extLst>
          </p:cNvPr>
          <p:cNvSpPr/>
          <p:nvPr/>
        </p:nvSpPr>
        <p:spPr>
          <a:xfrm>
            <a:off x="9298641" y="1745668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6EECE12-C16A-43A9-B39E-65551BC2D89D}"/>
              </a:ext>
            </a:extLst>
          </p:cNvPr>
          <p:cNvGrpSpPr/>
          <p:nvPr/>
        </p:nvGrpSpPr>
        <p:grpSpPr>
          <a:xfrm>
            <a:off x="9930967" y="461959"/>
            <a:ext cx="1732868" cy="3178994"/>
            <a:chOff x="5280384" y="53742"/>
            <a:chExt cx="2113021" cy="387555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EEDBC8F-F748-40A0-BBA6-C6ABBE47E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384" y="53742"/>
              <a:ext cx="2113021" cy="387555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942DA09-C463-41CF-8408-4CF595D1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985" y="413042"/>
              <a:ext cx="1909817" cy="318302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06D28FB-AB48-4423-8AE6-3C29CAE8687D}"/>
              </a:ext>
            </a:extLst>
          </p:cNvPr>
          <p:cNvSpPr txBox="1"/>
          <p:nvPr/>
        </p:nvSpPr>
        <p:spPr>
          <a:xfrm>
            <a:off x="9930967" y="176099"/>
            <a:ext cx="190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팀별 트위터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F979835-0B45-4318-9C52-3EBA9E41B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73" y="986880"/>
            <a:ext cx="397529" cy="35130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DCDCEC-3E40-48E3-A6BE-B9B5A06C1CCC}"/>
              </a:ext>
            </a:extLst>
          </p:cNvPr>
          <p:cNvGrpSpPr/>
          <p:nvPr/>
        </p:nvGrpSpPr>
        <p:grpSpPr>
          <a:xfrm>
            <a:off x="5873737" y="4349005"/>
            <a:ext cx="1731835" cy="3178995"/>
            <a:chOff x="2919041" y="4159570"/>
            <a:chExt cx="2113021" cy="387555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314F42F-D568-4955-80FB-F8AC52EC9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041" y="4159570"/>
              <a:ext cx="2113021" cy="387555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90B90E3-5B2D-4919-B597-D07113370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069" y="4500152"/>
              <a:ext cx="1914963" cy="3191606"/>
            </a:xfrm>
            <a:prstGeom prst="rect">
              <a:avLst/>
            </a:prstGeom>
          </p:spPr>
        </p:pic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9010964-4BDA-4BA3-B4D2-1A72CAADC666}"/>
              </a:ext>
            </a:extLst>
          </p:cNvPr>
          <p:cNvSpPr/>
          <p:nvPr/>
        </p:nvSpPr>
        <p:spPr>
          <a:xfrm rot="7430651">
            <a:off x="4509027" y="3841378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74B1FD0-7452-4EE9-ABD3-59397BFFCFC8}"/>
              </a:ext>
            </a:extLst>
          </p:cNvPr>
          <p:cNvSpPr/>
          <p:nvPr/>
        </p:nvSpPr>
        <p:spPr>
          <a:xfrm>
            <a:off x="5277292" y="5629355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8C37FE-6422-4A1B-AEBA-83AD8E310911}"/>
              </a:ext>
            </a:extLst>
          </p:cNvPr>
          <p:cNvSpPr txBox="1"/>
          <p:nvPr/>
        </p:nvSpPr>
        <p:spPr>
          <a:xfrm>
            <a:off x="3268729" y="4083563"/>
            <a:ext cx="190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기사 내용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993A13-905F-45C3-802C-6961D0199216}"/>
              </a:ext>
            </a:extLst>
          </p:cNvPr>
          <p:cNvSpPr txBox="1"/>
          <p:nvPr/>
        </p:nvSpPr>
        <p:spPr>
          <a:xfrm>
            <a:off x="5789155" y="4093131"/>
            <a:ext cx="190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기사원문</a:t>
            </a:r>
            <a:endParaRPr lang="en-US" altLang="ko-KR" sz="12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3081C3E-6070-4B16-9798-920390D46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51" y="1631624"/>
            <a:ext cx="260394" cy="4098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B66BF9C-28CC-4EA8-98FC-AE4DF8AAB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30" y="1961241"/>
            <a:ext cx="260394" cy="4098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BB427FD-EBDB-48FC-8BB4-26BE6C348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88" y="2082505"/>
            <a:ext cx="260394" cy="4098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C2F924-9772-49F6-BE7D-8DDFAD0167AB}"/>
              </a:ext>
            </a:extLst>
          </p:cNvPr>
          <p:cNvGrpSpPr/>
          <p:nvPr/>
        </p:nvGrpSpPr>
        <p:grpSpPr>
          <a:xfrm>
            <a:off x="3303918" y="4346172"/>
            <a:ext cx="1732868" cy="3181827"/>
            <a:chOff x="196150" y="3530475"/>
            <a:chExt cx="1732868" cy="318182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4BD2012-AFFE-4DB8-AA1C-B8B2DAEBF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50" y="3530475"/>
              <a:ext cx="1732868" cy="318182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B15E0A-5ED6-4C4E-8D20-4E6D4C8C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70" y="3807720"/>
              <a:ext cx="1573300" cy="2622167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1DFF356D-57D2-4B01-AE0B-AE4D7FAE4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99" y="5219555"/>
            <a:ext cx="260394" cy="4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2DA1498-93AB-467C-AE96-8BD88DAB459D}"/>
              </a:ext>
            </a:extLst>
          </p:cNvPr>
          <p:cNvGrpSpPr/>
          <p:nvPr/>
        </p:nvGrpSpPr>
        <p:grpSpPr>
          <a:xfrm>
            <a:off x="561572" y="430688"/>
            <a:ext cx="1732868" cy="3178995"/>
            <a:chOff x="7649873" y="0"/>
            <a:chExt cx="2113021" cy="38755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66AE9A-1105-4895-B887-34819DD7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873" y="0"/>
              <a:ext cx="2113021" cy="387555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56BA3D1-6A0F-4276-B3C7-0D5163A7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900" y="352608"/>
              <a:ext cx="1914965" cy="31916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E33A8F-E352-4481-ADB7-13580FF937B5}"/>
              </a:ext>
            </a:extLst>
          </p:cNvPr>
          <p:cNvSpPr txBox="1"/>
          <p:nvPr/>
        </p:nvSpPr>
        <p:spPr>
          <a:xfrm>
            <a:off x="561572" y="153689"/>
            <a:ext cx="207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B2F644-E6B3-4504-A9B8-6353288DCAD4}"/>
              </a:ext>
            </a:extLst>
          </p:cNvPr>
          <p:cNvSpPr/>
          <p:nvPr/>
        </p:nvSpPr>
        <p:spPr>
          <a:xfrm>
            <a:off x="2566570" y="1721176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607FFF-124D-4935-BD0B-C1FD3409F9FF}"/>
              </a:ext>
            </a:extLst>
          </p:cNvPr>
          <p:cNvGrpSpPr/>
          <p:nvPr/>
        </p:nvGrpSpPr>
        <p:grpSpPr>
          <a:xfrm>
            <a:off x="3209276" y="430687"/>
            <a:ext cx="1732869" cy="3178995"/>
            <a:chOff x="9955751" y="53742"/>
            <a:chExt cx="2113021" cy="387555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28B699-654C-40FD-8B63-11D88231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751" y="53742"/>
              <a:ext cx="2113021" cy="387555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E6318E-0337-4957-9217-6513F5C4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983" y="412946"/>
              <a:ext cx="1913292" cy="318882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B4E6085-EFFF-45BC-98FD-681CB002BDBD}"/>
              </a:ext>
            </a:extLst>
          </p:cNvPr>
          <p:cNvSpPr txBox="1"/>
          <p:nvPr/>
        </p:nvSpPr>
        <p:spPr>
          <a:xfrm>
            <a:off x="3209276" y="153688"/>
            <a:ext cx="207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6134B5-8A15-4340-8429-BB9668015124}"/>
              </a:ext>
            </a:extLst>
          </p:cNvPr>
          <p:cNvSpPr/>
          <p:nvPr/>
        </p:nvSpPr>
        <p:spPr>
          <a:xfrm>
            <a:off x="5247320" y="1721176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428C41-09BC-4EB6-A5AE-97ECE28211C7}"/>
              </a:ext>
            </a:extLst>
          </p:cNvPr>
          <p:cNvGrpSpPr/>
          <p:nvPr/>
        </p:nvGrpSpPr>
        <p:grpSpPr>
          <a:xfrm>
            <a:off x="7759268" y="430687"/>
            <a:ext cx="1732868" cy="3178994"/>
            <a:chOff x="5113713" y="4042962"/>
            <a:chExt cx="2113021" cy="387555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B8265EC-CB03-47F0-A9E2-C0A7B0247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13" y="4042962"/>
              <a:ext cx="2113021" cy="387555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5F28E97-9EB7-4611-85F4-48FC21DFD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741" y="4384938"/>
              <a:ext cx="1914964" cy="319160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4C9828-5725-434D-90D2-0D12B57BAFEB}"/>
              </a:ext>
            </a:extLst>
          </p:cNvPr>
          <p:cNvGrpSpPr/>
          <p:nvPr/>
        </p:nvGrpSpPr>
        <p:grpSpPr>
          <a:xfrm>
            <a:off x="5923071" y="425271"/>
            <a:ext cx="1727548" cy="3178994"/>
            <a:chOff x="7433863" y="3929301"/>
            <a:chExt cx="2113021" cy="387555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46CA75-F39A-4B68-96E3-532A8B8D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863" y="3929301"/>
              <a:ext cx="2113021" cy="38755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FD960E6-F3B2-446F-A3B5-803CF529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283" y="4273597"/>
              <a:ext cx="1912180" cy="3186966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2A6492-C14F-4B02-A8C8-154154F17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33" y="1194635"/>
            <a:ext cx="260394" cy="409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ACCE05-FBE3-46F2-B01F-20DA163EA3BF}"/>
              </a:ext>
            </a:extLst>
          </p:cNvPr>
          <p:cNvSpPr txBox="1"/>
          <p:nvPr/>
        </p:nvSpPr>
        <p:spPr>
          <a:xfrm>
            <a:off x="5856979" y="148272"/>
            <a:ext cx="285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키워드 선택</a:t>
            </a:r>
            <a:r>
              <a:rPr lang="en-US" altLang="ko-KR" sz="1200" dirty="0"/>
              <a:t>(</a:t>
            </a:r>
            <a:r>
              <a:rPr lang="ko-KR" altLang="en-US" sz="1200" dirty="0"/>
              <a:t>설정화면 </a:t>
            </a:r>
            <a:r>
              <a:rPr lang="en-US" altLang="ko-KR" sz="1200" dirty="0"/>
              <a:t>Edit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E64AE7-F3E7-4EF3-A62D-68C364593838}"/>
              </a:ext>
            </a:extLst>
          </p:cNvPr>
          <p:cNvGrpSpPr/>
          <p:nvPr/>
        </p:nvGrpSpPr>
        <p:grpSpPr>
          <a:xfrm>
            <a:off x="3209276" y="4073867"/>
            <a:ext cx="1732869" cy="3178995"/>
            <a:chOff x="9221515" y="3533307"/>
            <a:chExt cx="1732869" cy="317899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B71EE43-6B22-4C26-995A-82549888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515" y="3533307"/>
              <a:ext cx="1732869" cy="317899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CFA86B3-05CF-42FA-B7C4-0F1E7DDD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006" y="3822328"/>
              <a:ext cx="1571854" cy="2619757"/>
            </a:xfrm>
            <a:prstGeom prst="rect">
              <a:avLst/>
            </a:prstGeom>
          </p:spPr>
        </p:pic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2508A3-A1B8-4A2C-9032-412F130DB81A}"/>
              </a:ext>
            </a:extLst>
          </p:cNvPr>
          <p:cNvSpPr/>
          <p:nvPr/>
        </p:nvSpPr>
        <p:spPr>
          <a:xfrm rot="2287421">
            <a:off x="2566570" y="3578950"/>
            <a:ext cx="370576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691D607-A54D-4CA5-ACE4-AD10BE9F4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88" y="1348174"/>
            <a:ext cx="260394" cy="409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5A3140-345C-48BB-A71D-402079D40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34" y="1921458"/>
            <a:ext cx="260394" cy="409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CCCDBBA-EBC2-4CD9-9C49-B33ACE556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39" y="2028907"/>
            <a:ext cx="260394" cy="409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940DA2-C21B-4686-964A-124931DFCF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36" y="5035444"/>
            <a:ext cx="260394" cy="409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61D12A-9EDD-4D51-89DB-1B51AFC768B4}"/>
              </a:ext>
            </a:extLst>
          </p:cNvPr>
          <p:cNvSpPr txBox="1"/>
          <p:nvPr/>
        </p:nvSpPr>
        <p:spPr>
          <a:xfrm>
            <a:off x="3171105" y="3790857"/>
            <a:ext cx="2076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검색결과</a:t>
            </a:r>
          </a:p>
        </p:txBody>
      </p:sp>
    </p:spTree>
    <p:extLst>
      <p:ext uri="{BB962C8B-B14F-4D97-AF65-F5344CB8AC3E}">
        <p14:creationId xmlns:p14="http://schemas.microsoft.com/office/powerpoint/2010/main" val="381943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혁준 강</dc:creator>
  <cp:lastModifiedBy>혁준 강</cp:lastModifiedBy>
  <cp:revision>4</cp:revision>
  <dcterms:created xsi:type="dcterms:W3CDTF">2019-10-25T16:23:25Z</dcterms:created>
  <dcterms:modified xsi:type="dcterms:W3CDTF">2019-10-26T06:59:00Z</dcterms:modified>
</cp:coreProperties>
</file>