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1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혁준 강" userId="1beda3d58b6befbe" providerId="LiveId" clId="{201B89F9-751E-4529-AC94-492108C3423E}"/>
    <pc:docChg chg="custSel modSld">
      <pc:chgData name="혁준 강" userId="1beda3d58b6befbe" providerId="LiveId" clId="{201B89F9-751E-4529-AC94-492108C3423E}" dt="2019-10-11T09:07:20.515" v="89" actId="20577"/>
      <pc:docMkLst>
        <pc:docMk/>
      </pc:docMkLst>
      <pc:sldChg chg="modSp">
        <pc:chgData name="혁준 강" userId="1beda3d58b6befbe" providerId="LiveId" clId="{201B89F9-751E-4529-AC94-492108C3423E}" dt="2019-10-11T09:07:20.515" v="89" actId="20577"/>
        <pc:sldMkLst>
          <pc:docMk/>
          <pc:sldMk cId="2375167012" sldId="256"/>
        </pc:sldMkLst>
        <pc:graphicFrameChg chg="modGraphic">
          <ac:chgData name="혁준 강" userId="1beda3d58b6befbe" providerId="LiveId" clId="{201B89F9-751E-4529-AC94-492108C3423E}" dt="2019-10-11T09:07:20.515" v="89" actId="20577"/>
          <ac:graphicFrameMkLst>
            <pc:docMk/>
            <pc:sldMk cId="2375167012" sldId="256"/>
            <ac:graphicFrameMk id="6" creationId="{2D2A920D-F865-4C66-9528-0DFE8507729F}"/>
          </ac:graphicFrameMkLst>
        </pc:graphicFrameChg>
      </pc:sldChg>
    </pc:docChg>
  </pc:docChgLst>
  <pc:docChgLst>
    <pc:chgData name="강 혁준" userId="1beda3d58b6befbe" providerId="LiveId" clId="{47824362-C11F-4BAC-8CFD-2BDD46401C12}"/>
    <pc:docChg chg="undo addSld delSld modSld">
      <pc:chgData name="강 혁준" userId="1beda3d58b6befbe" providerId="LiveId" clId="{47824362-C11F-4BAC-8CFD-2BDD46401C12}" dt="2019-09-28T04:41:55.796" v="176" actId="20577"/>
      <pc:docMkLst>
        <pc:docMk/>
      </pc:docMkLst>
      <pc:sldChg chg="modSp">
        <pc:chgData name="강 혁준" userId="1beda3d58b6befbe" providerId="LiveId" clId="{47824362-C11F-4BAC-8CFD-2BDD46401C12}" dt="2019-09-28T04:41:55.796" v="176" actId="20577"/>
        <pc:sldMkLst>
          <pc:docMk/>
          <pc:sldMk cId="2375167012" sldId="256"/>
        </pc:sldMkLst>
        <pc:graphicFrameChg chg="mod modGraphic">
          <ac:chgData name="강 혁준" userId="1beda3d58b6befbe" providerId="LiveId" clId="{47824362-C11F-4BAC-8CFD-2BDD46401C12}" dt="2019-09-28T04:41:55.796" v="176" actId="20577"/>
          <ac:graphicFrameMkLst>
            <pc:docMk/>
            <pc:sldMk cId="2375167012" sldId="256"/>
            <ac:graphicFrameMk id="6" creationId="{2D2A920D-F865-4C66-9528-0DFE8507729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BF868-C461-48DE-8C94-95A7C5EEF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6BC3A-4428-435C-A89E-032B67B7A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EA9A7-BA68-4EE8-A38D-9E2F99F2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0AC1-90CF-4793-829C-7529BBB57B9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508BA-1ACA-43E5-BDCA-428254B3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4DA35-60E7-4D83-B977-C8B77EB9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EC3-A79F-43A2-A73A-7FD53D94F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4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3B373-D9F8-418D-A0CC-65960297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3897B-5726-4F45-AFD8-B36407254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99E78-F859-4B53-BF64-08277892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0AC1-90CF-4793-829C-7529BBB57B9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24648-871A-4534-B0E0-EFE03B0E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E2CCC-4271-402E-9015-9CD8064A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EC3-A79F-43A2-A73A-7FD53D94F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78FA14-8BDD-4E24-A389-194FC76AA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6044E7-BBDA-4143-8468-C1342DDF6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7373-C326-4642-AAAB-E839D805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0AC1-90CF-4793-829C-7529BBB57B9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223ED-A9C7-4F0E-B12A-06233FF6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4FCC5-5D34-4B2F-9B38-B9524B00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EC3-A79F-43A2-A73A-7FD53D94F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4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2B6CC-0DAA-48E2-9CE7-87420DB9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EC3D7-F31E-45D0-A8FA-3023597E7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67A10-C556-492F-BE68-F7330FCF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0AC1-90CF-4793-829C-7529BBB57B9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9B0F5-3750-4332-90B7-85DDA38F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EE914-9CBD-49B1-85E1-3B246602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EC3-A79F-43A2-A73A-7FD53D94F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5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133CC-66BC-41AD-B54C-2B7859F1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A09626-E724-48ED-AD36-D0E638ADE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BC2ED-58B6-4107-9DDF-1C335229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0AC1-90CF-4793-829C-7529BBB57B9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064C6-EC61-4BFD-A6FC-E5FBA739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092E7-BAD5-42B0-85E2-59816EE9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EC3-A79F-43A2-A73A-7FD53D94F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A175D-934D-456A-9C7F-27921B0D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F9552-E809-42B1-B418-BAFCCD2E3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C430D-339A-4E8C-9543-0D4C14346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4C30E9-44D5-4DBD-ABC9-2D7E9B4A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0AC1-90CF-4793-829C-7529BBB57B9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5B3D0-EC6A-47C3-8A2C-0B0977AD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DAF1B6-1EB4-4AAB-9A3B-1276CF97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EC3-A79F-43A2-A73A-7FD53D94F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53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C71BE-2EDC-44DC-AB94-FB45BFD8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EF256-3F52-4EAB-B5DD-1AF662022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00C9A-DAA4-4C87-9CDC-47396CA8B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1C9186-A193-4D9E-9324-90033B4C5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EB812E-09F6-4848-B788-26585236F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B3E232-9114-490F-AF04-4D22941A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0AC1-90CF-4793-829C-7529BBB57B9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10DA06-AC00-4F54-B4F5-A3A245C5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C8B5A0-A7D5-4F6F-A7AA-682A336E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EC3-A79F-43A2-A73A-7FD53D94F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3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8AE85-E82E-44AC-A2B4-25630860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4998C8-E4FD-4222-9ACF-62979028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0AC1-90CF-4793-829C-7529BBB57B9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79A604-3510-4A08-8394-D916362D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86B6D-B370-4010-B5C4-304F7A1A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EC3-A79F-43A2-A73A-7FD53D94F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6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5C3614-BF48-4E0D-82AA-B8EF39C3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0AC1-90CF-4793-829C-7529BBB57B9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B401EA-8769-4B5D-A65E-AAA9B697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300482-A7C4-4ABD-B848-7D08CD27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EC3-A79F-43A2-A73A-7FD53D94F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4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2B10F-64E8-48BD-99D6-928409C6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BB2F6-6205-4C58-A43E-DC7B4481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29907A-1C4F-4249-8B29-6257B687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73430-D14C-401B-9416-2D5DCAA1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0AC1-90CF-4793-829C-7529BBB57B9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B0C4C8-54A3-4C70-A671-794D0764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8F2D53-F03C-40B7-AB5A-99D0D013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EC3-A79F-43A2-A73A-7FD53D94F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C947C-D5A8-41BE-BF62-030580E6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C771C3-B399-4046-A1C0-104DCCB07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5051A-0933-4FBC-A6B3-CF39C7F55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188939-1880-4DC7-99C2-283C087B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0AC1-90CF-4793-829C-7529BBB57B9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34B8E-3AA5-4664-970F-A158E5A4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1F75EF-0158-48CD-82FB-22EB4A0E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EC3-A79F-43A2-A73A-7FD53D94F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5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A66C32-CCB8-4987-AF7F-1FE2B804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85378-B5EE-453E-B0A8-55070C3DB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48C1E-8EF8-4F6D-9C60-3FE762135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0AC1-90CF-4793-829C-7529BBB57B9C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63C7D-6D9E-4E58-A0B0-36E6CA10E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25C3A-119B-46E5-BDA3-23A04ED08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9EC3-A79F-43A2-A73A-7FD53D94F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3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D2A920D-F865-4C66-9528-0DFE85077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72293"/>
              </p:ext>
            </p:extLst>
          </p:nvPr>
        </p:nvGraphicFramePr>
        <p:xfrm>
          <a:off x="661851" y="710958"/>
          <a:ext cx="6685281" cy="491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427">
                  <a:extLst>
                    <a:ext uri="{9D8B030D-6E8A-4147-A177-3AD203B41FA5}">
                      <a16:colId xmlns:a16="http://schemas.microsoft.com/office/drawing/2014/main" val="3717941576"/>
                    </a:ext>
                  </a:extLst>
                </a:gridCol>
                <a:gridCol w="2228427">
                  <a:extLst>
                    <a:ext uri="{9D8B030D-6E8A-4147-A177-3AD203B41FA5}">
                      <a16:colId xmlns:a16="http://schemas.microsoft.com/office/drawing/2014/main" val="3311584381"/>
                    </a:ext>
                  </a:extLst>
                </a:gridCol>
                <a:gridCol w="2228427">
                  <a:extLst>
                    <a:ext uri="{9D8B030D-6E8A-4147-A177-3AD203B41FA5}">
                      <a16:colId xmlns:a16="http://schemas.microsoft.com/office/drawing/2014/main" val="36924973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42731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Platform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Ubuntu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Django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4721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MySQL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166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Crawling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Requests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Selenium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3206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Recommendation </a:t>
                      </a:r>
                    </a:p>
                    <a:p>
                      <a:pPr algn="ctr" latinLnBrk="1"/>
                      <a:r>
                        <a:rPr lang="en-US" altLang="ko-KR" dirty="0"/>
                        <a:t>System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6701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Data </a:t>
                      </a:r>
                      <a:r>
                        <a:rPr lang="en-US" altLang="ko-KR" dirty="0"/>
                        <a:t>Mining &amp;</a:t>
                      </a:r>
                    </a:p>
                    <a:p>
                      <a:pPr algn="ctr" latinLnBrk="1"/>
                      <a:r>
                        <a:rPr lang="en-US" altLang="ko-KR" dirty="0"/>
                        <a:t>Data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/>
                        <a:t>Dplyr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/>
                        <a:t>Stringr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/>
                        <a:t>Kmeans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R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Android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Android studio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Android SDK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70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16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33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혁준</dc:creator>
  <cp:lastModifiedBy>혁준 강</cp:lastModifiedBy>
  <cp:revision>7</cp:revision>
  <dcterms:created xsi:type="dcterms:W3CDTF">2019-09-12T06:47:04Z</dcterms:created>
  <dcterms:modified xsi:type="dcterms:W3CDTF">2019-10-11T09:07:22Z</dcterms:modified>
</cp:coreProperties>
</file>