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FA4C9-D482-406C-8622-1EBA39574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37B1F2-0FE5-4DA0-8527-3AAE6BDD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A64AD-DB75-41EB-9833-C1CAC69A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F707-70A3-4E88-A059-F006239B73E6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9FE93-480C-4BD1-80F9-558D0876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F7618-B108-40CC-B3E9-EA5D0659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E556-2A94-4131-83DF-31E7D3259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E4EA2-9A2A-43FA-A57F-6BA84680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E5E0CD-B474-410C-9788-7942C4C55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EE534-0F37-4855-97B4-EF7B19F6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F707-70A3-4E88-A059-F006239B73E6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516B2-D205-40C0-8AE6-D5CD1BBD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64267-98DC-4AC8-834B-45EE3FBD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E556-2A94-4131-83DF-31E7D3259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1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EFAEAD-3C55-4DE8-8B30-6D40C807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34E4A1-989D-4DB4-A7FF-EB78E94A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AAC8F-3DA7-4185-9345-FA4A8BD7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F707-70A3-4E88-A059-F006239B73E6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3DF0C-CC54-465E-B74B-226E3FB2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98D7B-2385-4F82-8B63-81132C3B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E556-2A94-4131-83DF-31E7D3259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9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00492-A039-46F2-B557-7BA40386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FC819-94E2-497F-8338-4041B1D4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52A3B-F392-4352-A23A-35EA59EC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F707-70A3-4E88-A059-F006239B73E6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167FE-9DFA-4A37-BC77-243A2827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B886D-CA09-4BA2-8F94-6D241141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E556-2A94-4131-83DF-31E7D3259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E32EF-0D22-46C2-AF2B-2341BF00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D2A8F-46E4-44B4-843A-32F31A06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4DF8C-9DE7-4A66-A32D-A5DCB9C7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F707-70A3-4E88-A059-F006239B73E6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37974-308B-40B6-AD8B-AF379F54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7EFB1-D9EC-4DEC-9178-66664D0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E556-2A94-4131-83DF-31E7D3259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9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0500-5822-43A2-B600-885BA1D0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C981-2152-4EC2-BD34-9A6321291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413CC-EF8C-4FC5-82B4-9BFFFDA7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CD5AF-887E-4DEA-B6D3-2DF4458A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F707-70A3-4E88-A059-F006239B73E6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4DCF9-D1F8-4E5E-9B44-51B77403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D5F26-4B42-40B9-B477-4CF8AA26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E556-2A94-4131-83DF-31E7D3259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4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547A1-8555-47D6-9E76-34D6518B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4C438-CE5E-411F-BD97-5CCFBBCA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F54CF-6843-4920-94B9-97746E0EE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2F05C5-D0A8-46AE-AAF1-E751B42B4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9F5A01-62DD-4FDE-8313-E10FD04A7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3ABCFF-3F53-438C-855A-4DBBF421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F707-70A3-4E88-A059-F006239B73E6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B66EE6-ED6B-40CF-9E66-2E81A66E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75525-3AA1-4E6A-AEE0-243B99A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E556-2A94-4131-83DF-31E7D3259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34237-8B66-42E1-9D45-E516EF7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F6E6E-D660-4327-98E5-F9FD79F9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F707-70A3-4E88-A059-F006239B73E6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ABC67D-1138-4E11-AF91-AD985698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9B612-3F93-49DA-94AA-04830BC2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E556-2A94-4131-83DF-31E7D3259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4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9A7476-8142-48F2-A6BC-FC0F503D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F707-70A3-4E88-A059-F006239B73E6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C281D-815C-405B-8792-6AE7FF56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CCC826-153A-4E2A-943C-285FEE08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E556-2A94-4131-83DF-31E7D3259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8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F31F8-1D6A-4883-9947-C1C48BB6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43516-F536-41C9-9C8F-B8407A08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E03FA-B4CE-453D-84C7-11D84ECBF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8F3CEE-89C8-43EB-9DA5-39D9E840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F707-70A3-4E88-A059-F006239B73E6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7BF6F-7370-49C2-9D5B-0AD98A3F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A896D-6315-48E6-9EE6-CEA99A4D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E556-2A94-4131-83DF-31E7D3259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2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B6A47-170E-4980-9363-813000EB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9859CA-7106-42A9-B28F-55A4F7852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DB355-227D-40A0-B792-314D9C9D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51CD4-9B0B-4A73-846D-79430766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F707-70A3-4E88-A059-F006239B73E6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59826-0BDF-40FA-948A-BCD70B14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76542-79A6-4835-849E-B0D76082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E556-2A94-4131-83DF-31E7D3259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7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694CD2-0CEE-4BCE-A1CF-A42658AC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032C4-FE3C-4BAC-8381-66B24A54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970FC-377B-4A84-BDAB-8E2ABB29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F707-70A3-4E88-A059-F006239B73E6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C3893-1E66-4275-8EE7-090026054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FD777-30B9-4DAA-B71F-84C512792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E556-2A94-4131-83DF-31E7D3259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FC5DF7-FBF4-473C-9A5F-7A82A4A0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505930"/>
            <a:ext cx="7115175" cy="209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3A4E08-E624-4E2D-9171-66A28D022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043602"/>
            <a:ext cx="7153275" cy="190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8D62F9-8595-4EF8-9109-BCEF0E8E4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3383205"/>
            <a:ext cx="7086600" cy="161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734D77-8B39-4D71-A097-CF6C35463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694233"/>
            <a:ext cx="7191375" cy="161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CCC11F-1A2F-40FC-8FC6-3384D0F7B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00" y="4014053"/>
            <a:ext cx="7115175" cy="238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A5C8FE-D26C-461C-A100-01E944CC3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00" y="4305298"/>
            <a:ext cx="7172325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3F3E1F-E5A5-4194-8454-6E7E2D1EB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425" y="837290"/>
            <a:ext cx="7105650" cy="219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C948F6-D554-45AF-BC5B-081B3F5D54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000" y="4677139"/>
            <a:ext cx="7153275" cy="171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2B4891-E46B-44FE-BDDB-6ADE01584A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000" y="4977544"/>
            <a:ext cx="7162800" cy="238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004BFE-B2F4-4ADA-B5A0-585BA4F4FB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000" y="5324106"/>
            <a:ext cx="7162800" cy="200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5D1F1F-5CD0-4191-A2C6-FC56FE5E92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000" y="5632568"/>
            <a:ext cx="7172325" cy="190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F4BFEE-C822-4EAF-88C0-1A374DA88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000" y="5932970"/>
            <a:ext cx="7191375" cy="209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BBB1C6-4D14-45B2-8E9D-E2FD83197F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475" y="1143373"/>
            <a:ext cx="7086600" cy="2095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8D3180-4C76-4484-BDB2-A8F2B696B9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0000" y="1462825"/>
            <a:ext cx="7124700" cy="190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A3D53CF-B587-40A9-B20F-9919701FD7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1425" y="1773120"/>
            <a:ext cx="70199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0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FD18A4-7470-4AFB-A64A-A7720778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8" y="635977"/>
            <a:ext cx="3124200" cy="1295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94B842-2995-4EB2-A656-7856C7F5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08" y="2213463"/>
            <a:ext cx="4848225" cy="3619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983BF4-3875-47E8-8DF2-51986151F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95" y="2213463"/>
            <a:ext cx="46767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3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05366D-4AB4-4D8A-A56E-E2C90D68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546343"/>
            <a:ext cx="9024938" cy="196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BF6B1B-2F63-460D-9C4A-663068D8F4C4}"/>
              </a:ext>
            </a:extLst>
          </p:cNvPr>
          <p:cNvSpPr txBox="1"/>
          <p:nvPr/>
        </p:nvSpPr>
        <p:spPr>
          <a:xfrm>
            <a:off x="757238" y="2784964"/>
            <a:ext cx="11014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 내에 </a:t>
            </a:r>
            <a:r>
              <a:rPr lang="en-US" altLang="ko-KR" dirty="0"/>
              <a:t>100</a:t>
            </a:r>
            <a:r>
              <a:rPr lang="ko-KR" altLang="en-US" dirty="0"/>
              <a:t>명의 사용자가 각각 추천기사와 최신기사 총 </a:t>
            </a:r>
            <a:r>
              <a:rPr lang="en-US" altLang="ko-KR" dirty="0"/>
              <a:t>45</a:t>
            </a:r>
            <a:r>
              <a:rPr lang="ko-KR" altLang="en-US" dirty="0"/>
              <a:t>개의 기사를 가져오는 작업</a:t>
            </a:r>
          </a:p>
          <a:p>
            <a:r>
              <a:rPr lang="ko-KR" altLang="en-US" dirty="0"/>
              <a:t>이 작업을 </a:t>
            </a:r>
            <a:r>
              <a:rPr lang="en-US" altLang="ko-KR" dirty="0"/>
              <a:t>50</a:t>
            </a:r>
            <a:r>
              <a:rPr lang="ko-KR" altLang="en-US" dirty="0"/>
              <a:t>번 반복</a:t>
            </a:r>
          </a:p>
          <a:p>
            <a:r>
              <a:rPr lang="ko-KR" altLang="en-US" dirty="0"/>
              <a:t>평균 응답시간</a:t>
            </a:r>
            <a:r>
              <a:rPr lang="en-US" altLang="ko-KR" dirty="0"/>
              <a:t>: 461(</a:t>
            </a:r>
            <a:r>
              <a:rPr lang="en-US" altLang="ko-KR" dirty="0" err="1"/>
              <a:t>ms</a:t>
            </a:r>
            <a:r>
              <a:rPr lang="en-US" altLang="ko-KR" dirty="0"/>
              <a:t>) = 0.46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최소응답시간</a:t>
            </a:r>
            <a:r>
              <a:rPr lang="en-US" altLang="ko-KR" dirty="0"/>
              <a:t>: 12(</a:t>
            </a:r>
            <a:r>
              <a:rPr lang="en-US" altLang="ko-KR" dirty="0" err="1"/>
              <a:t>ms</a:t>
            </a:r>
            <a:r>
              <a:rPr lang="en-US" altLang="ko-KR" dirty="0"/>
              <a:t>) = 0.012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최대응답시간</a:t>
            </a:r>
            <a:r>
              <a:rPr lang="en-US" altLang="ko-KR" dirty="0"/>
              <a:t>: 1930(</a:t>
            </a:r>
            <a:r>
              <a:rPr lang="en-US" altLang="ko-KR" dirty="0" err="1"/>
              <a:t>ms</a:t>
            </a:r>
            <a:r>
              <a:rPr lang="en-US" altLang="ko-KR" dirty="0"/>
              <a:t>) = 1.93</a:t>
            </a:r>
            <a:r>
              <a:rPr lang="ko-KR" altLang="en-US" dirty="0"/>
              <a:t>초</a:t>
            </a:r>
          </a:p>
          <a:p>
            <a:r>
              <a:rPr lang="ko-KR" altLang="en-US" dirty="0"/>
              <a:t>에러확률 </a:t>
            </a:r>
            <a:r>
              <a:rPr lang="en-US" altLang="ko-KR" dirty="0"/>
              <a:t>0%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37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53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혁준 강</dc:creator>
  <cp:lastModifiedBy>혁준 강</cp:lastModifiedBy>
  <cp:revision>7</cp:revision>
  <dcterms:created xsi:type="dcterms:W3CDTF">2019-12-07T06:14:41Z</dcterms:created>
  <dcterms:modified xsi:type="dcterms:W3CDTF">2019-12-07T07:37:55Z</dcterms:modified>
</cp:coreProperties>
</file>