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9F2"/>
    <a:srgbClr val="E0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9236F-FFA8-484B-B9FE-77D669E68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310D28-E80B-4CD8-986A-35814325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5E0F-D7BC-4880-9897-356832F7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B71B9-4B23-4A6F-AE66-4307E303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20C77-E1B3-4C9A-81A1-8D6FF2FF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4D715-C879-4E31-BDF8-6B16EEB9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9C2BE-919A-4B32-B792-BD0DFB295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C9C1-47E8-4C8A-AC18-147AE39C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6D4CB-3057-48DE-97C2-72523DF5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D77B-285A-4C0C-9707-C7922F4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5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1234C-F309-4EE9-9900-5773FAD0E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9F1DF5-6348-4516-A0BC-63C3B5B15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9B9BF-BB35-4910-B79C-125DEBF0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2F0F3-A798-4FFD-AD19-E1DEE37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9745C-0E12-4702-B113-FB636CAB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910DC-F5DD-433B-BCDA-3667C931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6E436-05D3-4DD1-855F-511770C4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F2E45-5BCC-4B57-AB52-9971269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C46C0-9512-4EBD-AEC2-89BE4F31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E106C-1764-4743-8A7F-CBB91FD3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4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ADBEF-EC37-4816-A411-56A63D66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EC532-1C6F-497E-A330-D44836B6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3726B-E59D-4313-A340-0475103C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45834-C606-4B79-9837-2BA486AE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FF6C3-624C-48FA-8317-B7E63D72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0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28AD-426A-4420-9F93-924795F0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2B767-02F0-4EA8-B9B2-611210174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825A1-CFA3-4CC9-B4DE-04C00B62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03C9D-3CD8-4F81-8E19-98490BDE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6D1A2-BD90-4A38-A23D-E524B2CF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B332F-E0D7-4E10-8060-B0810665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50B9-5FCD-4408-A5A6-80B64EA0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9622C-D854-4503-BC6E-A7F6615C5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5EBA8-91F5-49E2-804E-C7E8EDCC5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A3E12-CEDF-4261-BF91-41C106FD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4B20F-7057-40C4-9538-A946D7F9E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BC056F-DBCC-4F0F-A5EF-AAFBB4CC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931366-7172-49E8-9F49-009F62F0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83B361-B47A-4C95-A688-C5907125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396E0-406D-42A8-B306-F96195A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C9D0A9-A00F-4E8E-B116-76A2F246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649F6-7482-46E6-A8AC-DBA246FD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E1D11-D15B-4DA0-877C-1D24B04E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66EB20-97C1-444D-A534-7EC3A13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236E5-11AA-4774-8E9A-C0B8ADF6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E27AE-CA4D-4102-9089-8C414E20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E0159-864F-434C-8531-79407CF9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C9CB8-DED4-480C-9C8A-BB9EDF92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105AE-E36D-4F87-9EB1-A6551B6C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5CB11-EC83-4498-ABC5-03C240E9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FF6EF-B923-4927-9310-EAA152CF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203FD-558B-4E9C-BAEF-98634BAA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1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4DE89-0D3F-48A1-8242-CBF3216B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D338D-2E1D-462F-9E7C-0C0D6C56D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EFC25-1F5C-45FC-8711-97D925BDE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5DB9B-BF4E-4D04-8C69-08A615F9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C4374-93E4-4EB1-BC26-E2447EC5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B6FAC-72A1-47AD-A884-C7742D8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D3CE49-F210-4EA2-86B1-713A1A65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82F89-0324-42C2-BB43-1465595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50A7B-9DD9-4634-9BB5-D1689C04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F540-D9A8-4943-BFBE-FD0FC1C2A7E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12E61-9F4F-4266-89F0-4323F641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8683E-789D-489F-82D7-07499D08B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74C-C33F-465F-B679-7DFDFB758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0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5E8801-06F8-4052-9BDF-B4CEA59C8E46}"/>
              </a:ext>
            </a:extLst>
          </p:cNvPr>
          <p:cNvSpPr/>
          <p:nvPr/>
        </p:nvSpPr>
        <p:spPr>
          <a:xfrm>
            <a:off x="1925515" y="1230923"/>
            <a:ext cx="1143000" cy="11166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64E8FD4-0196-4D50-8F85-C4EE79BA1451}"/>
              </a:ext>
            </a:extLst>
          </p:cNvPr>
          <p:cNvSpPr/>
          <p:nvPr/>
        </p:nvSpPr>
        <p:spPr>
          <a:xfrm>
            <a:off x="1925515" y="2634761"/>
            <a:ext cx="1143000" cy="1116623"/>
          </a:xfrm>
          <a:prstGeom prst="roundRect">
            <a:avLst/>
          </a:prstGeom>
          <a:solidFill>
            <a:srgbClr val="DCE9F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6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혁준 강</dc:creator>
  <cp:lastModifiedBy>혁준 강</cp:lastModifiedBy>
  <cp:revision>2</cp:revision>
  <dcterms:created xsi:type="dcterms:W3CDTF">2019-10-24T14:54:08Z</dcterms:created>
  <dcterms:modified xsi:type="dcterms:W3CDTF">2019-10-24T15:17:59Z</dcterms:modified>
</cp:coreProperties>
</file>