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6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D244-5D73-4804-86DA-1C62BFB67E3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C98D-2752-4714-A230-9BA58115E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2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D244-5D73-4804-86DA-1C62BFB67E3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C98D-2752-4714-A230-9BA58115E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5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D244-5D73-4804-86DA-1C62BFB67E3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C98D-2752-4714-A230-9BA58115E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73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D244-5D73-4804-86DA-1C62BFB67E3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C98D-2752-4714-A230-9BA58115E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D244-5D73-4804-86DA-1C62BFB67E3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C98D-2752-4714-A230-9BA58115E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31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D244-5D73-4804-86DA-1C62BFB67E3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C98D-2752-4714-A230-9BA58115E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D244-5D73-4804-86DA-1C62BFB67E3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C98D-2752-4714-A230-9BA58115E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00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D244-5D73-4804-86DA-1C62BFB67E3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C98D-2752-4714-A230-9BA58115E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D244-5D73-4804-86DA-1C62BFB67E3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C98D-2752-4714-A230-9BA58115E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7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D244-5D73-4804-86DA-1C62BFB67E3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C98D-2752-4714-A230-9BA58115E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D244-5D73-4804-86DA-1C62BFB67E3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C98D-2752-4714-A230-9BA58115E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84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DD244-5D73-4804-86DA-1C62BFB67E3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EC98D-2752-4714-A230-9BA58115E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21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7252B2-D5E7-424B-8112-D19AB8C3498C}"/>
              </a:ext>
            </a:extLst>
          </p:cNvPr>
          <p:cNvSpPr/>
          <p:nvPr/>
        </p:nvSpPr>
        <p:spPr>
          <a:xfrm>
            <a:off x="5891563" y="2543407"/>
            <a:ext cx="1408771" cy="1717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MainTask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7D1A8E-BE5B-4E28-B2CE-A98220A44D54}"/>
              </a:ext>
            </a:extLst>
          </p:cNvPr>
          <p:cNvSpPr/>
          <p:nvPr/>
        </p:nvSpPr>
        <p:spPr>
          <a:xfrm>
            <a:off x="196952" y="1000933"/>
            <a:ext cx="2092712" cy="667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INT4_vect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39DBAB-965A-4E91-8E66-783965231792}"/>
              </a:ext>
            </a:extLst>
          </p:cNvPr>
          <p:cNvSpPr/>
          <p:nvPr/>
        </p:nvSpPr>
        <p:spPr>
          <a:xfrm>
            <a:off x="196953" y="5147217"/>
            <a:ext cx="2092712" cy="667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INT5_vect</a:t>
            </a: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F14A22F9-195C-48C3-A87F-ADF7062C24A5}"/>
              </a:ext>
            </a:extLst>
          </p:cNvPr>
          <p:cNvSpPr/>
          <p:nvPr/>
        </p:nvSpPr>
        <p:spPr>
          <a:xfrm>
            <a:off x="1959825" y="3964479"/>
            <a:ext cx="2585225" cy="12433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NextButtonPress</a:t>
            </a:r>
          </a:p>
          <a:p>
            <a:pPr algn="ctr"/>
            <a:r>
              <a:rPr lang="en-US" altLang="ko-KR"/>
              <a:t>Is TRUE</a:t>
            </a:r>
            <a:endParaRPr lang="ko-KR" altLang="en-US"/>
          </a:p>
        </p:txBody>
      </p:sp>
      <p:sp>
        <p:nvSpPr>
          <p:cNvPr id="13" name="순서도: 판단 12">
            <a:extLst>
              <a:ext uri="{FF2B5EF4-FFF2-40B4-BE49-F238E27FC236}">
                <a16:creationId xmlns:a16="http://schemas.microsoft.com/office/drawing/2014/main" id="{00ED83E6-3C51-4C9B-93B4-05789CEDD458}"/>
              </a:ext>
            </a:extLst>
          </p:cNvPr>
          <p:cNvSpPr/>
          <p:nvPr/>
        </p:nvSpPr>
        <p:spPr>
          <a:xfrm>
            <a:off x="1986774" y="1948675"/>
            <a:ext cx="2585225" cy="12433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PlayButtonPress</a:t>
            </a:r>
          </a:p>
          <a:p>
            <a:pPr algn="ctr"/>
            <a:r>
              <a:rPr lang="en-US" altLang="ko-KR"/>
              <a:t>Is TRUE</a:t>
            </a:r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D19C746-942C-4723-B975-3311DA9AB2CE}"/>
              </a:ext>
            </a:extLst>
          </p:cNvPr>
          <p:cNvCxnSpPr>
            <a:cxnSpLocks/>
            <a:stCxn id="7" idx="0"/>
            <a:endCxn id="12" idx="1"/>
          </p:cNvCxnSpPr>
          <p:nvPr/>
        </p:nvCxnSpPr>
        <p:spPr>
          <a:xfrm rot="5400000" flipH="1" flipV="1">
            <a:off x="1321039" y="4508431"/>
            <a:ext cx="561057" cy="7165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7F6D05-A03F-4ECF-9576-0403E3C8AC39}"/>
              </a:ext>
            </a:extLst>
          </p:cNvPr>
          <p:cNvSpPr txBox="1"/>
          <p:nvPr/>
        </p:nvSpPr>
        <p:spPr>
          <a:xfrm>
            <a:off x="823382" y="4586160"/>
            <a:ext cx="1031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Set TRUE</a:t>
            </a:r>
          </a:p>
          <a:p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23891-8C3B-4A4F-943B-0FD2B8333A2B}"/>
              </a:ext>
            </a:extLst>
          </p:cNvPr>
          <p:cNvSpPr txBox="1"/>
          <p:nvPr/>
        </p:nvSpPr>
        <p:spPr>
          <a:xfrm>
            <a:off x="823382" y="2029029"/>
            <a:ext cx="1031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Set TRUE</a:t>
            </a:r>
          </a:p>
          <a:p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BE10BA11-6022-4675-A7A8-2E234AFFA456}"/>
              </a:ext>
            </a:extLst>
          </p:cNvPr>
          <p:cNvCxnSpPr>
            <a:cxnSpLocks/>
            <a:stCxn id="6" idx="2"/>
            <a:endCxn id="13" idx="1"/>
          </p:cNvCxnSpPr>
          <p:nvPr/>
        </p:nvCxnSpPr>
        <p:spPr>
          <a:xfrm rot="16200000" flipH="1">
            <a:off x="1163936" y="1747518"/>
            <a:ext cx="902210" cy="7434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73CEE3C-F8BD-4D62-8002-1C01E4D9DDFD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 flipV="1">
            <a:off x="4545050" y="4260695"/>
            <a:ext cx="2050899" cy="3254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D332409-7BBB-4FBD-85F7-AF7D3EEF6D7A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4571999" y="2570356"/>
            <a:ext cx="1319564" cy="8316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28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ECBFD5-4D46-4683-8EFE-92D0E90FF9A6}"/>
              </a:ext>
            </a:extLst>
          </p:cNvPr>
          <p:cNvSpPr/>
          <p:nvPr/>
        </p:nvSpPr>
        <p:spPr>
          <a:xfrm>
            <a:off x="360556" y="1397621"/>
            <a:ext cx="1408771" cy="1717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MainTask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3C2C2B-DAE0-4ADE-BDD1-E1BFFB9E3F0D}"/>
              </a:ext>
            </a:extLst>
          </p:cNvPr>
          <p:cNvSpPr/>
          <p:nvPr/>
        </p:nvSpPr>
        <p:spPr>
          <a:xfrm>
            <a:off x="3657599" y="4168697"/>
            <a:ext cx="1408770" cy="1717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LedTask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47CD18-4E1F-4579-A874-5C12B35F250B}"/>
              </a:ext>
            </a:extLst>
          </p:cNvPr>
          <p:cNvSpPr/>
          <p:nvPr/>
        </p:nvSpPr>
        <p:spPr>
          <a:xfrm>
            <a:off x="3657599" y="1397621"/>
            <a:ext cx="1408770" cy="1717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FNDTask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A71D73-4185-4A8F-8B27-147E4FA518DE}"/>
              </a:ext>
            </a:extLst>
          </p:cNvPr>
          <p:cNvSpPr/>
          <p:nvPr/>
        </p:nvSpPr>
        <p:spPr>
          <a:xfrm>
            <a:off x="6627541" y="2509025"/>
            <a:ext cx="1906859" cy="2419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playControlTask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1D9625-4532-48C5-8DFA-88475FDB6503}"/>
              </a:ext>
            </a:extLst>
          </p:cNvPr>
          <p:cNvSpPr/>
          <p:nvPr/>
        </p:nvSpPr>
        <p:spPr>
          <a:xfrm>
            <a:off x="360557" y="4168697"/>
            <a:ext cx="1408770" cy="1717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MusicTask</a:t>
            </a:r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E0B348E1-8B46-4BDE-A6C8-93B30CF7FAE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769327" y="2256265"/>
            <a:ext cx="188827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369026A-106D-4B1C-BC27-FB352304B389}"/>
              </a:ext>
            </a:extLst>
          </p:cNvPr>
          <p:cNvCxnSpPr>
            <a:endCxn id="6" idx="1"/>
          </p:cNvCxnSpPr>
          <p:nvPr/>
        </p:nvCxnSpPr>
        <p:spPr>
          <a:xfrm flipV="1">
            <a:off x="1769327" y="5027341"/>
            <a:ext cx="1888272" cy="4962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712021AB-64E1-401A-B7F1-21D8DF85DD0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066369" y="2256265"/>
            <a:ext cx="1561172" cy="9720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F92105C-98FF-4400-9827-1BB3ABA900B9}"/>
              </a:ext>
            </a:extLst>
          </p:cNvPr>
          <p:cNvCxnSpPr>
            <a:stCxn id="6" idx="3"/>
          </p:cNvCxnSpPr>
          <p:nvPr/>
        </p:nvCxnSpPr>
        <p:spPr>
          <a:xfrm flipV="1">
            <a:off x="5066369" y="4029307"/>
            <a:ext cx="1561172" cy="9980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30BF75-0A88-40E2-AF95-1BBD7A88AD32}"/>
              </a:ext>
            </a:extLst>
          </p:cNvPr>
          <p:cNvSpPr txBox="1"/>
          <p:nvPr/>
        </p:nvSpPr>
        <p:spPr>
          <a:xfrm>
            <a:off x="2047479" y="1846715"/>
            <a:ext cx="137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OSMboxPost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C071E5-3BA5-47AF-AB2C-243785C7A589}"/>
              </a:ext>
            </a:extLst>
          </p:cNvPr>
          <p:cNvSpPr txBox="1"/>
          <p:nvPr/>
        </p:nvSpPr>
        <p:spPr>
          <a:xfrm>
            <a:off x="2047479" y="5090790"/>
            <a:ext cx="122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OSFlagPost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C36C23-44E7-416A-9349-9C398A07DF3E}"/>
              </a:ext>
            </a:extLst>
          </p:cNvPr>
          <p:cNvSpPr txBox="1"/>
          <p:nvPr/>
        </p:nvSpPr>
        <p:spPr>
          <a:xfrm>
            <a:off x="5347844" y="2557606"/>
            <a:ext cx="99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OSQPost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2FCBC9-181F-4696-AB4D-4415D7902051}"/>
              </a:ext>
            </a:extLst>
          </p:cNvPr>
          <p:cNvSpPr txBox="1"/>
          <p:nvPr/>
        </p:nvSpPr>
        <p:spPr>
          <a:xfrm>
            <a:off x="5347844" y="4343658"/>
            <a:ext cx="99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OSQPost</a:t>
            </a:r>
            <a:endParaRPr lang="ko-KR" altLang="en-US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86F929AA-AA93-439E-ACB7-2CEDF9124F5A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 rot="16200000" flipH="1">
            <a:off x="3544230" y="635620"/>
            <a:ext cx="604023" cy="55625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1CEAE22-72B5-48CE-8867-925BFA0CFEE3}"/>
              </a:ext>
            </a:extLst>
          </p:cNvPr>
          <p:cNvSpPr txBox="1"/>
          <p:nvPr/>
        </p:nvSpPr>
        <p:spPr>
          <a:xfrm>
            <a:off x="565830" y="3272471"/>
            <a:ext cx="99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OSQPost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1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A9C053A7-5FA1-4D1A-8DA1-98C203F8890C}"/>
              </a:ext>
            </a:extLst>
          </p:cNvPr>
          <p:cNvSpPr/>
          <p:nvPr/>
        </p:nvSpPr>
        <p:spPr>
          <a:xfrm>
            <a:off x="514812" y="756868"/>
            <a:ext cx="2585225" cy="12433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PlayButtonPress</a:t>
            </a:r>
          </a:p>
          <a:p>
            <a:pPr algn="ctr"/>
            <a:r>
              <a:rPr lang="en-US" altLang="ko-KR"/>
              <a:t>Is TRUE</a:t>
            </a:r>
            <a:endParaRPr lang="ko-KR" altLang="en-US"/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8B6D56E7-138A-456D-AD8F-8640A590DEEB}"/>
              </a:ext>
            </a:extLst>
          </p:cNvPr>
          <p:cNvSpPr/>
          <p:nvPr/>
        </p:nvSpPr>
        <p:spPr>
          <a:xfrm>
            <a:off x="514812" y="3429000"/>
            <a:ext cx="2585225" cy="12433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NextButtonPress</a:t>
            </a:r>
          </a:p>
          <a:p>
            <a:pPr algn="ctr"/>
            <a:r>
              <a:rPr lang="en-US" altLang="ko-KR"/>
              <a:t>Is TRUE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7119CD-E798-452E-A5B7-4B62EA856220}"/>
              </a:ext>
            </a:extLst>
          </p:cNvPr>
          <p:cNvSpPr/>
          <p:nvPr/>
        </p:nvSpPr>
        <p:spPr>
          <a:xfrm>
            <a:off x="3373239" y="1044942"/>
            <a:ext cx="2092712" cy="667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Set FALSE on PlayButtonPress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C13ACA-868F-4B20-A1EC-6EE4DBCB17CF}"/>
              </a:ext>
            </a:extLst>
          </p:cNvPr>
          <p:cNvSpPr/>
          <p:nvPr/>
        </p:nvSpPr>
        <p:spPr>
          <a:xfrm>
            <a:off x="3373239" y="4380128"/>
            <a:ext cx="2092712" cy="1099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Set FALSE on NextButtonPress</a:t>
            </a:r>
          </a:p>
          <a:p>
            <a:pPr algn="ctr"/>
            <a:r>
              <a:rPr lang="en-US" altLang="ko-KR"/>
              <a:t>Ping = ‘N’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1A86071-1133-4435-BCE6-8FB1494551E2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807425" y="2000230"/>
            <a:ext cx="0" cy="1428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434423B-BB7C-44B9-BF75-B94F7E774CED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3100037" y="1378549"/>
            <a:ext cx="273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판단 21">
            <a:extLst>
              <a:ext uri="{FF2B5EF4-FFF2-40B4-BE49-F238E27FC236}">
                <a16:creationId xmlns:a16="http://schemas.microsoft.com/office/drawing/2014/main" id="{E6554BC0-54E2-4547-955A-DE52F0970247}"/>
              </a:ext>
            </a:extLst>
          </p:cNvPr>
          <p:cNvSpPr/>
          <p:nvPr/>
        </p:nvSpPr>
        <p:spPr>
          <a:xfrm>
            <a:off x="5739153" y="756867"/>
            <a:ext cx="2585225" cy="12433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IsPlaying</a:t>
            </a:r>
          </a:p>
          <a:p>
            <a:pPr algn="ctr"/>
            <a:r>
              <a:rPr lang="en-US" altLang="ko-KR"/>
              <a:t>Is TRUE</a:t>
            </a:r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FA7C602-21B1-4101-8638-621492D32EC5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419595" y="5479451"/>
            <a:ext cx="0" cy="123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02DD36-804F-4055-9B6A-08044FEDDD38}"/>
              </a:ext>
            </a:extLst>
          </p:cNvPr>
          <p:cNvSpPr txBox="1"/>
          <p:nvPr/>
        </p:nvSpPr>
        <p:spPr>
          <a:xfrm>
            <a:off x="2984074" y="5942258"/>
            <a:ext cx="2871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OSQPost ping on PlayQueue 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B00C27D-5C0F-4405-8791-9340A387E5AC}"/>
              </a:ext>
            </a:extLst>
          </p:cNvPr>
          <p:cNvCxnSpPr>
            <a:stCxn id="10" idx="3"/>
            <a:endCxn id="22" idx="1"/>
          </p:cNvCxnSpPr>
          <p:nvPr/>
        </p:nvCxnSpPr>
        <p:spPr>
          <a:xfrm flipV="1">
            <a:off x="5465951" y="1378548"/>
            <a:ext cx="2732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DEE4491-B711-4C5F-8CDF-E567E717B9AC}"/>
              </a:ext>
            </a:extLst>
          </p:cNvPr>
          <p:cNvSpPr/>
          <p:nvPr/>
        </p:nvSpPr>
        <p:spPr>
          <a:xfrm>
            <a:off x="155185" y="100361"/>
            <a:ext cx="8473997" cy="621122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MainTask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CB2914-10D3-49FA-8117-9C35CBED169B}"/>
              </a:ext>
            </a:extLst>
          </p:cNvPr>
          <p:cNvSpPr txBox="1"/>
          <p:nvPr/>
        </p:nvSpPr>
        <p:spPr>
          <a:xfrm>
            <a:off x="514812" y="379141"/>
            <a:ext cx="1065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MainTask</a:t>
            </a:r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838AD7-FD0D-456D-B6EC-CC2DDFB733DA}"/>
              </a:ext>
            </a:extLst>
          </p:cNvPr>
          <p:cNvSpPr txBox="1"/>
          <p:nvPr/>
        </p:nvSpPr>
        <p:spPr>
          <a:xfrm>
            <a:off x="5455623" y="3163973"/>
            <a:ext cx="317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OSMboxPost ping on FNDMbox </a:t>
            </a:r>
            <a:endParaRPr lang="ko-KR" altLang="en-US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82036333-CFD5-4A86-88CE-5B2BFA5BBEF9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3100037" y="4050681"/>
            <a:ext cx="273202" cy="8791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74CBE3E-2DAD-4E2F-8C09-579CC626F268}"/>
              </a:ext>
            </a:extLst>
          </p:cNvPr>
          <p:cNvSpPr/>
          <p:nvPr/>
        </p:nvSpPr>
        <p:spPr>
          <a:xfrm>
            <a:off x="757349" y="5266984"/>
            <a:ext cx="2092712" cy="42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OSTimeDlyHMSM</a:t>
            </a: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FE632B8F-E269-4E3C-8F97-A41BB6F9D906}"/>
              </a:ext>
            </a:extLst>
          </p:cNvPr>
          <p:cNvCxnSpPr>
            <a:stCxn id="9" idx="2"/>
            <a:endCxn id="51" idx="0"/>
          </p:cNvCxnSpPr>
          <p:nvPr/>
        </p:nvCxnSpPr>
        <p:spPr>
          <a:xfrm rot="5400000">
            <a:off x="1508254" y="4967813"/>
            <a:ext cx="594622" cy="3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4E555C7-97EF-4631-8D42-14A165D04BD0}"/>
              </a:ext>
            </a:extLst>
          </p:cNvPr>
          <p:cNvSpPr txBox="1"/>
          <p:nvPr/>
        </p:nvSpPr>
        <p:spPr>
          <a:xfrm>
            <a:off x="1755380" y="4785007"/>
            <a:ext cx="37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</a:t>
            </a:r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34D283-00B0-4BD2-96A6-1A2581EFAEBA}"/>
              </a:ext>
            </a:extLst>
          </p:cNvPr>
          <p:cNvSpPr txBox="1"/>
          <p:nvPr/>
        </p:nvSpPr>
        <p:spPr>
          <a:xfrm>
            <a:off x="1773035" y="2577691"/>
            <a:ext cx="37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</a:t>
            </a:r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1AF062A-1424-45DC-A749-DB97960A365E}"/>
              </a:ext>
            </a:extLst>
          </p:cNvPr>
          <p:cNvSpPr txBox="1"/>
          <p:nvPr/>
        </p:nvSpPr>
        <p:spPr>
          <a:xfrm>
            <a:off x="6747409" y="1955765"/>
            <a:ext cx="37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</a:t>
            </a:r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011D853-D416-4287-9958-64C5C41259BB}"/>
              </a:ext>
            </a:extLst>
          </p:cNvPr>
          <p:cNvSpPr txBox="1"/>
          <p:nvPr/>
        </p:nvSpPr>
        <p:spPr>
          <a:xfrm>
            <a:off x="2990575" y="1005020"/>
            <a:ext cx="37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D0EB6F-27AB-4E79-B8ED-12C93B06DCF6}"/>
              </a:ext>
            </a:extLst>
          </p:cNvPr>
          <p:cNvSpPr txBox="1"/>
          <p:nvPr/>
        </p:nvSpPr>
        <p:spPr>
          <a:xfrm>
            <a:off x="8253658" y="1482952"/>
            <a:ext cx="37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7595B37-BE15-46D6-8E6F-7CA9503909E2}"/>
              </a:ext>
            </a:extLst>
          </p:cNvPr>
          <p:cNvSpPr/>
          <p:nvPr/>
        </p:nvSpPr>
        <p:spPr>
          <a:xfrm>
            <a:off x="3799775" y="2325097"/>
            <a:ext cx="1069589" cy="4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Ping = ‘P’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C66005D-AA75-4B7D-8D50-805374D41AEE}"/>
              </a:ext>
            </a:extLst>
          </p:cNvPr>
          <p:cNvSpPr/>
          <p:nvPr/>
        </p:nvSpPr>
        <p:spPr>
          <a:xfrm>
            <a:off x="7336575" y="2271722"/>
            <a:ext cx="1069589" cy="4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Ping = ‘S’</a:t>
            </a: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B32ECF33-C2B2-440E-835F-E376D0D15EAF}"/>
              </a:ext>
            </a:extLst>
          </p:cNvPr>
          <p:cNvCxnSpPr>
            <a:cxnSpLocks/>
            <a:stCxn id="22" idx="3"/>
            <a:endCxn id="64" idx="0"/>
          </p:cNvCxnSpPr>
          <p:nvPr/>
        </p:nvCxnSpPr>
        <p:spPr>
          <a:xfrm flipH="1">
            <a:off x="7871370" y="1378548"/>
            <a:ext cx="453008" cy="893174"/>
          </a:xfrm>
          <a:prstGeom prst="bentConnector4">
            <a:avLst>
              <a:gd name="adj1" fmla="val -50463"/>
              <a:gd name="adj2" fmla="val 848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3CD313EB-6327-40E1-918C-9C72473ACFAE}"/>
              </a:ext>
            </a:extLst>
          </p:cNvPr>
          <p:cNvCxnSpPr>
            <a:cxnSpLocks/>
            <a:stCxn id="22" idx="2"/>
            <a:endCxn id="63" idx="0"/>
          </p:cNvCxnSpPr>
          <p:nvPr/>
        </p:nvCxnSpPr>
        <p:spPr>
          <a:xfrm rot="5400000">
            <a:off x="5520734" y="814065"/>
            <a:ext cx="324868" cy="26971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0E7B04C6-3B4C-4B7D-A79A-97EA266F7E9C}"/>
              </a:ext>
            </a:extLst>
          </p:cNvPr>
          <p:cNvCxnSpPr>
            <a:stCxn id="63" idx="2"/>
          </p:cNvCxnSpPr>
          <p:nvPr/>
        </p:nvCxnSpPr>
        <p:spPr>
          <a:xfrm rot="16200000" flipH="1">
            <a:off x="6434377" y="698102"/>
            <a:ext cx="539655" cy="4739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D5764569-6361-48F9-BED2-C380D83FEC34}"/>
              </a:ext>
            </a:extLst>
          </p:cNvPr>
          <p:cNvCxnSpPr>
            <a:stCxn id="64" idx="1"/>
            <a:endCxn id="40" idx="1"/>
          </p:cNvCxnSpPr>
          <p:nvPr/>
        </p:nvCxnSpPr>
        <p:spPr>
          <a:xfrm rot="10800000" flipV="1">
            <a:off x="5455623" y="2508129"/>
            <a:ext cx="1880952" cy="840510"/>
          </a:xfrm>
          <a:prstGeom prst="bentConnector3">
            <a:avLst>
              <a:gd name="adj1" fmla="val 1121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24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81BED-0D40-4D8F-A877-254D4581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CD2F2-3907-4A6C-8D0C-FE67F2DC3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5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45306-4813-4794-A5D0-449C39EE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8F24C9-7EEC-4832-BF1A-AD1F14602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76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75</Words>
  <Application>Microsoft Office PowerPoint</Application>
  <PresentationFormat>화면 슬라이드 쇼(4:3)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 Yongkyu</dc:creator>
  <cp:lastModifiedBy>Cho Yongkyu</cp:lastModifiedBy>
  <cp:revision>4</cp:revision>
  <dcterms:created xsi:type="dcterms:W3CDTF">2019-12-18T10:00:18Z</dcterms:created>
  <dcterms:modified xsi:type="dcterms:W3CDTF">2019-12-18T10:36:32Z</dcterms:modified>
</cp:coreProperties>
</file>