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3BC43C-A480-451A-87FD-173F475516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7CF5B60-7BD1-4DD1-9B55-814E5A84D6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3E47DFC-5C5D-4678-83BA-B7780E68D7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234FF9-FA24-4F40-8214-0BF15F5ECE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AEEBC0-2D20-4FFA-B10B-C7692108CD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3CB7BB-8221-4710-8141-4C83665874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D37A242-9EC4-4294-AE5B-6BD7326D1E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54178BB-FDCD-4323-BE1A-1F2556F7AC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1359D16-01EB-4991-9D90-8DA94A854D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C201149-B72C-4ABD-A516-BC487BAD91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C7FEE8F-6720-4121-824A-786EC8F964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C101AB9-1CE0-4A95-8178-28CC37CD155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3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F51E58B-BBB5-4918-96DF-E7FC512308C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0BBC2B7-DA87-43EB-9280-FAA267994C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1C4ECEB-FFAE-4D74-89EB-D6FC52DD183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6904AC9-6047-4227-A937-6876F4BD6AC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B36348D-0361-4C92-A332-B69373156E2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F6B4553-13DB-4C2C-9E6B-4061176E394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B43983D-B62F-4E7D-904A-ED12B9B39CA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44506C8-97B7-41E4-8C58-91E9E3CEF74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75C5775-16F2-42F4-9877-632E48B2DC2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1175D56-1EFD-4890-83B9-79278A81D52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7030a0"/>
                </a:solidFill>
                <a:latin typeface="Calibri"/>
              </a:rPr>
              <a:t>Usabilidad aplicada al diseño de UI </a:t>
            </a:r>
            <a:endParaRPr b="0" lang="es-ES" sz="5400" spc="-1" strike="noStrike">
              <a:solidFill>
                <a:srgbClr val="7030a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Beatriz Fontán Padín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Don Norman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Don Norman es un pionero en el campo del diseño centrado en el usuario y autor del libro 'The Design of Everyday Things', una referencia en usabilidad.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Steve Krug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Steve Krug es conocido por su enfoque práctico de la usabilidad en la web. Su libro 'Don't Make Me Think' es uno de los textos fundamentales en diseño de interfaces.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Historia de la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El concepto de usabilidad comenzó a ganar importancia en los años 80 con el auge de las interfaces gráficas de usuario (GUI) y desde entonces ha sido clave en el diseño digital.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La Usabilidad en el diseño de UI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En el diseño de interfaces de usuario, la usabilidad es uno de los pilares fundamentales para garantizar que los usuarios puedan interactuar de manera eficiente y placentera.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El ciclo de vida de la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El ciclo de vida de la usabilidad incluye investigación del usuario, diseño, desarrollo, pruebas de usabilidad y retroalimentación para mejoras continuas.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Importancia del feedback en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El feedback adecuado es crucial para mantener a los usuarios informados sobre el estado del sistema. Sin él, los usuarios pueden sentirse perdidos o frustrados.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Usabilidad y Accesibilidad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La accesibilidad es parte integral de la usabilidad. Una buena interfaz debe ser usable por todas las personas, incluidas aquellas con discapacidades o limitaciones técnicas.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Herramientas de evaluación de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Algunas herramientas comunes para evaluar la usabilidad son: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1. Pruebas de usuarios.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Auditorías heurísticas.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 Análisis de tareas.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4. Mapas de calor.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Pruebas de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Las pruebas de usabilidad son una técnica clave para evaluar cómo los usuarios interactúan con una interfaz y qué problemas encuentran en el proceso.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Retos comunes en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1. Dificultad para predecir el comportamiento de los usuarios.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Navegación poco intuitiva.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 Sobrecarga cognitiva por interfaces complejas.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Mejores prácticas de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1. Realizar pruebas de usabilidad de forma continua.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Mantener la interfaz simple y clara.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 Escuchar los comentarios de los usuarios.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2"/>
          <p:cNvSpPr/>
          <p:nvPr/>
        </p:nvSpPr>
        <p:spPr>
          <a:xfrm>
            <a:off x="3265200" y="1828800"/>
            <a:ext cx="2612880" cy="9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4000" spc="-1" strike="noStrike">
                <a:solidFill>
                  <a:srgbClr val="7030a0"/>
                </a:solidFill>
                <a:latin typeface="Calibri"/>
              </a:rPr>
              <a:t>Gracias</a:t>
            </a:r>
            <a:endParaRPr b="0" lang="es-ES" sz="40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Logo del IES San Clemente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¿Qué es la Usabilidad?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La usabilidad se refiere a qué tan fácil y eficiente es para los usuarios interactuar con una interfaz o sistema. En el diseño de UI, la usabilidad es esencial para garantizar una experiencia de usuario positiva.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¿Para qué sirve la Usabilidad?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La usabilidad asegura que los productos digitales sean accesibles, eficientes y agradables para los usuarios. Permite una navegación sencilla y una interacción fluida con el sistema.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Utilidad en la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La utilidad en el diseño de interfaces se refiere a la capacidad de una interfaz para satisfacer las necesidades del usuario. Debe ser intuitiva y cumplir con los objetivos del usuario de manera efectiva.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Funcionalidades principales de una buena UI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1. Navegación intuitiva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Feedback rápido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 Diseño adaptativo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4. Seguridad y confianza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5. Escalabilidad.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Principios clave de la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1. Simplicidad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Consistencia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 Eficiencia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4. Feedback adecuado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5. Prevención de errores.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Personas más relevantes en Usabilidad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1. Jakob Nielsen: Padre de la usabilidad web.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 Don Norman: Defensor del diseño centrado en el usuario.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 Steve Krug: Autor de 'No me hagas pensar'.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7030a0"/>
                </a:solidFill>
                <a:latin typeface="Calibri"/>
              </a:rPr>
              <a:t>Jakob Nielsen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7030a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7030a0"/>
                </a:solidFill>
                <a:latin typeface="Calibri"/>
              </a:rPr>
              <a:t>Jakob Nielsen es conocido por sus estudios sobre la usabilidad y sus principios de diseño heurístico, que son utilizados para evaluar la usabilidad de productos digitales.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LibreOffice/24.2.1.2$Windows_X86_64 LibreOffice_project/db4def46b0453cc22e2d0305797cf981b68ef5ac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es-ES</dc:language>
  <cp:lastModifiedBy/>
  <dcterms:modified xsi:type="dcterms:W3CDTF">2024-10-16T14:18:59Z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