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1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M84/MSD_R_course_HT2025-2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8004994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https://github.com/BeaGM84/MSD_R_course_HT2025-2</a:t>
            </a:r>
            <a:endParaRPr lang="en-US" sz="36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</TotalTime>
  <Words>1619</Words>
  <Application>Microsoft Macintosh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Beatriz Gamez Molina</cp:lastModifiedBy>
  <cp:revision>89</cp:revision>
  <dcterms:created xsi:type="dcterms:W3CDTF">2021-01-18T11:47:19Z</dcterms:created>
  <dcterms:modified xsi:type="dcterms:W3CDTF">2025-06-03T10:58:48Z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