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Yu Gothic</vt:lpstr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Cristian Soitu</cp:lastModifiedBy>
  <cp:revision>26</cp:revision>
  <dcterms:created xsi:type="dcterms:W3CDTF">2021-01-19T14:20:30Z</dcterms:created>
  <dcterms:modified xsi:type="dcterms:W3CDTF">2025-03-24T15:05:23Z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