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57" r:id="rId6"/>
    <p:sldId id="276" r:id="rId7"/>
    <p:sldId id="269" r:id="rId8"/>
    <p:sldId id="275" r:id="rId9"/>
    <p:sldId id="260" r:id="rId10"/>
    <p:sldId id="278" r:id="rId11"/>
    <p:sldId id="26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D6"/>
    <a:srgbClr val="F97BDB"/>
    <a:srgbClr val="FBAFE9"/>
    <a:srgbClr val="FFB9E6"/>
    <a:srgbClr val="FF4FC0"/>
    <a:srgbClr val="F85AE1"/>
    <a:srgbClr val="FFB3E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3CA1-0C6C-4D21-8D91-C8F1645287FB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17B2-EBC5-42B2-893A-79C2DB8D02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23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17B2-EBC5-42B2-893A-79C2DB8D02D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60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6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0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8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1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9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3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82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9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3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73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DC475DE-9C87-47CD-97AE-0D6B6AD4FCB5}" type="datetimeFigureOut">
              <a:rPr lang="es-CL" smtClean="0"/>
              <a:t>06-06-2021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8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D67E-D3C2-4128-9A38-EC0E6A5E1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Triangulación Delaunay Restringida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2C951-42F9-4DBA-A8A4-3BD2BBB3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65509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Alumna: Beatriz Graboloza</a:t>
            </a:r>
          </a:p>
          <a:p>
            <a:r>
              <a:rPr lang="es-CL"/>
              <a:t>Curso: </a:t>
            </a:r>
            <a:r>
              <a:rPr lang="es-CL" dirty="0"/>
              <a:t>Mallas Geométricas y Aplicaciones</a:t>
            </a:r>
          </a:p>
          <a:p>
            <a:r>
              <a:rPr lang="es-CL" dirty="0"/>
              <a:t>Profesora: María Cecilia </a:t>
            </a:r>
            <a:r>
              <a:rPr lang="es-CL" dirty="0" err="1"/>
              <a:t>Rivara</a:t>
            </a:r>
            <a:r>
              <a:rPr lang="es-CL" dirty="0"/>
              <a:t> Z.</a:t>
            </a:r>
          </a:p>
          <a:p>
            <a:r>
              <a:rPr lang="es-CL" dirty="0"/>
              <a:t>Ayudante: Mitchel Jiménez R.</a:t>
            </a:r>
          </a:p>
        </p:txBody>
      </p:sp>
    </p:spTree>
    <p:extLst>
      <p:ext uri="{BB962C8B-B14F-4D97-AF65-F5344CB8AC3E}">
        <p14:creationId xmlns:p14="http://schemas.microsoft.com/office/powerpoint/2010/main" val="404519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92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Resultados</a:t>
            </a:r>
          </a:p>
        </p:txBody>
      </p:sp>
      <p:pic>
        <p:nvPicPr>
          <p:cNvPr id="19" name="Imagen 18" descr="Gráfico, Gráfico radial&#10;&#10;Descripción generada automáticamente">
            <a:extLst>
              <a:ext uri="{FF2B5EF4-FFF2-40B4-BE49-F238E27FC236}">
                <a16:creationId xmlns:a16="http://schemas.microsoft.com/office/drawing/2014/main" id="{A2D0B219-D815-45D3-84E0-8D00B4AE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2" y="1134904"/>
            <a:ext cx="3553892" cy="2665419"/>
          </a:xfrm>
          <a:prstGeom prst="rect">
            <a:avLst/>
          </a:prstGeom>
        </p:spPr>
      </p:pic>
      <p:pic>
        <p:nvPicPr>
          <p:cNvPr id="21" name="Imagen 20" descr="Gráfico, Gráfico radial&#10;&#10;Descripción generada automáticamente">
            <a:extLst>
              <a:ext uri="{FF2B5EF4-FFF2-40B4-BE49-F238E27FC236}">
                <a16:creationId xmlns:a16="http://schemas.microsoft.com/office/drawing/2014/main" id="{0D1DADAB-4DB2-4614-B40D-E8C8C025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54" y="1134904"/>
            <a:ext cx="3553892" cy="2665419"/>
          </a:xfrm>
          <a:prstGeom prst="rect">
            <a:avLst/>
          </a:prstGeom>
        </p:spPr>
      </p:pic>
      <p:pic>
        <p:nvPicPr>
          <p:cNvPr id="23" name="Imagen 22" descr="Gráfico, Gráfico radial&#10;&#10;Descripción generada automáticamente">
            <a:extLst>
              <a:ext uri="{FF2B5EF4-FFF2-40B4-BE49-F238E27FC236}">
                <a16:creationId xmlns:a16="http://schemas.microsoft.com/office/drawing/2014/main" id="{90A31C91-39D0-4934-A094-686548EE5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86" y="1134904"/>
            <a:ext cx="3553892" cy="2665419"/>
          </a:xfrm>
          <a:prstGeom prst="rect">
            <a:avLst/>
          </a:prstGeom>
        </p:spPr>
      </p:pic>
      <p:pic>
        <p:nvPicPr>
          <p:cNvPr id="25" name="Imagen 24" descr="Gráfico, Gráfico radial&#10;&#10;Descripción generada automáticamente">
            <a:extLst>
              <a:ext uri="{FF2B5EF4-FFF2-40B4-BE49-F238E27FC236}">
                <a16:creationId xmlns:a16="http://schemas.microsoft.com/office/drawing/2014/main" id="{F18F08DA-DC89-48D5-B285-C17BD6FB2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54" y="3670878"/>
            <a:ext cx="3553892" cy="2665419"/>
          </a:xfrm>
          <a:prstGeom prst="rect">
            <a:avLst/>
          </a:prstGeom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C6ED546-FD02-486A-9F90-A10E93DA34DC}"/>
              </a:ext>
            </a:extLst>
          </p:cNvPr>
          <p:cNvSpPr/>
          <p:nvPr/>
        </p:nvSpPr>
        <p:spPr>
          <a:xfrm>
            <a:off x="3841912" y="2151815"/>
            <a:ext cx="709644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BBFF4D2-7162-45DA-8393-525B74A5E100}"/>
              </a:ext>
            </a:extLst>
          </p:cNvPr>
          <p:cNvSpPr/>
          <p:nvPr/>
        </p:nvSpPr>
        <p:spPr>
          <a:xfrm>
            <a:off x="7640444" y="2151815"/>
            <a:ext cx="709644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69B88FD7-AD45-406E-9B90-C21DC71BCB77}"/>
              </a:ext>
            </a:extLst>
          </p:cNvPr>
          <p:cNvSpPr/>
          <p:nvPr/>
        </p:nvSpPr>
        <p:spPr>
          <a:xfrm rot="8347299">
            <a:off x="7509597" y="3600118"/>
            <a:ext cx="1068619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54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99830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Los vértices de las aristas restringidas deben formar parte de los puntos a </a:t>
            </a:r>
            <a:r>
              <a:rPr lang="es-CL" dirty="0" err="1"/>
              <a:t>triangularizar</a:t>
            </a:r>
            <a:r>
              <a:rPr lang="es-CL" dirty="0"/>
              <a:t> en el paso 1, por lo que estos se agregan a los puntos: </a:t>
            </a:r>
          </a:p>
          <a:p>
            <a:pPr lvl="1"/>
            <a:r>
              <a:rPr lang="es-CL" dirty="0"/>
              <a:t>¿Que pasa si un punto de la arista pertenecía originalmente a la triangulación?</a:t>
            </a:r>
          </a:p>
          <a:p>
            <a:pPr lvl="1"/>
            <a:r>
              <a:rPr lang="es-CL" dirty="0"/>
              <a:t>¿Debería revisar que los puntos no pertenezcan al conjunto de puntos antes de agregarlos?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352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8657"/>
            <a:ext cx="5851357" cy="399830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 startAt="2"/>
            </a:pPr>
            <a:r>
              <a:rPr lang="es-CL" dirty="0"/>
              <a:t>¿El caso de dos triángulos en que no  forman un cuadrilátero convexo se puede dar en un polígono convexo </a:t>
            </a:r>
            <a:r>
              <a:rPr lang="es-CL" dirty="0" err="1"/>
              <a:t>triangularizado</a:t>
            </a:r>
            <a:r>
              <a:rPr lang="es-CL" dirty="0"/>
              <a:t> de forma Delaunay? </a:t>
            </a:r>
          </a:p>
          <a:p>
            <a:endParaRPr lang="es-CL" dirty="0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E367E30D-0CB4-403D-BBE0-EED53E39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343818"/>
            <a:ext cx="4790396" cy="42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2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Deseables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178657"/>
            <a:ext cx="5386136" cy="3998306"/>
          </a:xfrm>
        </p:spPr>
        <p:txBody>
          <a:bodyPr>
            <a:normAutofit/>
          </a:bodyPr>
          <a:lstStyle/>
          <a:p>
            <a:r>
              <a:rPr lang="es-CL" dirty="0"/>
              <a:t>Soportar caso de polígonos con agujeros</a:t>
            </a:r>
          </a:p>
          <a:p>
            <a:r>
              <a:rPr lang="es-CL" dirty="0"/>
              <a:t>Soportar caso de polígonos no convexos</a:t>
            </a:r>
          </a:p>
          <a:p>
            <a:endParaRPr lang="es-CL" dirty="0"/>
          </a:p>
        </p:txBody>
      </p:sp>
      <p:pic>
        <p:nvPicPr>
          <p:cNvPr id="6" name="Imagen 5" descr="Forma, Polígono&#10;&#10;Descripción generada automáticamente">
            <a:extLst>
              <a:ext uri="{FF2B5EF4-FFF2-40B4-BE49-F238E27FC236}">
                <a16:creationId xmlns:a16="http://schemas.microsoft.com/office/drawing/2014/main" id="{DF3B8DC5-074F-4607-BDE1-1BD36797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9" y="3429000"/>
            <a:ext cx="2710773" cy="2508345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90CDAF5-A322-4B71-BC8F-A986B7D0A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/>
          <a:stretch/>
        </p:blipFill>
        <p:spPr>
          <a:xfrm>
            <a:off x="8444753" y="920655"/>
            <a:ext cx="2974648" cy="29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F161-8FF8-4F1A-8226-E95CACD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de datos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2F3F76C5-05AD-4253-B468-891EBB45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041984"/>
            <a:ext cx="3505408" cy="477403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A97AE14-D308-41FB-AE5B-C460C3DF6B9F}"/>
              </a:ext>
            </a:extLst>
          </p:cNvPr>
          <p:cNvSpPr txBox="1"/>
          <p:nvPr/>
        </p:nvSpPr>
        <p:spPr>
          <a:xfrm>
            <a:off x="1028492" y="3846275"/>
            <a:ext cx="6446044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[A, B, C]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Neighbors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[NA, NB, NC]</a:t>
            </a:r>
          </a:p>
          <a:p>
            <a:r>
              <a:rPr lang="es-CL" dirty="0"/>
              <a:t>             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78CD5ED-DB3D-49D8-A637-20368AD6B130}"/>
              </a:ext>
            </a:extLst>
          </p:cNvPr>
          <p:cNvSpPr txBox="1"/>
          <p:nvPr/>
        </p:nvSpPr>
        <p:spPr>
          <a:xfrm>
            <a:off x="3336339" y="2297882"/>
            <a:ext cx="2905125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Triangulation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FD0D55-8FE2-4894-992B-E0830917CE21}"/>
              </a:ext>
            </a:extLst>
          </p:cNvPr>
          <p:cNvSpPr txBox="1"/>
          <p:nvPr/>
        </p:nvSpPr>
        <p:spPr>
          <a:xfrm>
            <a:off x="980867" y="2292350"/>
            <a:ext cx="1805195" cy="162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X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Y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9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es-CL" dirty="0"/>
              <a:t>Entrada:</a:t>
            </a:r>
          </a:p>
          <a:p>
            <a:r>
              <a:rPr lang="es-CL" dirty="0"/>
              <a:t>Lista de puntos de la triangulación y lista de aristas que se deben respetar</a:t>
            </a:r>
          </a:p>
          <a:p>
            <a:pPr marL="228600" indent="0">
              <a:buNone/>
            </a:pPr>
            <a:r>
              <a:rPr lang="es-CL" dirty="0"/>
              <a:t>Salida:</a:t>
            </a:r>
          </a:p>
          <a:p>
            <a:r>
              <a:rPr lang="es-CL" dirty="0"/>
              <a:t>Triangulación casi Delaunay que respete las aristas</a:t>
            </a:r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29138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CL" dirty="0"/>
              <a:t>Pasos a realizar:</a:t>
            </a:r>
          </a:p>
          <a:p>
            <a:r>
              <a:rPr lang="es-CL" dirty="0"/>
              <a:t>Transformar triangulaciones realizadas en la tarea 1 a triangulaciones completamente Delaunay -&gt; Completado </a:t>
            </a:r>
            <a:r>
              <a:rPr lang="es-CL" dirty="0">
                <a:sym typeface="Wingdings" panose="05000000000000000000" pitchFamily="2" charset="2"/>
              </a:rPr>
              <a:t></a:t>
            </a:r>
            <a:endParaRPr lang="es-CL" dirty="0"/>
          </a:p>
          <a:p>
            <a:r>
              <a:rPr lang="es-CL" dirty="0"/>
              <a:t>Realizar un post proceso de respetado de aristas -&gt; Completado pero con errores </a:t>
            </a:r>
            <a:r>
              <a:rPr lang="es-CL" dirty="0">
                <a:sym typeface="Wingdings" panose="05000000000000000000" pitchFamily="2" charset="2"/>
              </a:rPr>
              <a:t></a:t>
            </a:r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 propuesta</a:t>
            </a:r>
          </a:p>
        </p:txBody>
      </p:sp>
    </p:spTree>
    <p:extLst>
      <p:ext uri="{BB962C8B-B14F-4D97-AF65-F5344CB8AC3E}">
        <p14:creationId xmlns:p14="http://schemas.microsoft.com/office/powerpoint/2010/main" val="38584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550A-0E24-43DC-80B9-BC045D4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Pseudo Algoritmo Delaunay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A0871-65CB-4996-9F04-6A5148CB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6" y="2183062"/>
            <a:ext cx="5084846" cy="3993901"/>
          </a:xfrm>
        </p:spPr>
        <p:txBody>
          <a:bodyPr>
            <a:normAutofit fontScale="62500" lnSpcReduction="20000"/>
          </a:bodyPr>
          <a:lstStyle/>
          <a:p>
            <a:pPr marL="228600" indent="0">
              <a:buNone/>
            </a:pP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in </a:t>
            </a:r>
            <a:r>
              <a:rPr lang="es-CL" dirty="0" err="1"/>
              <a:t>pointslist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Encontrar triangulo “t” que contiene a </a:t>
            </a:r>
            <a:r>
              <a:rPr lang="es-CL" dirty="0" err="1"/>
              <a:t>point</a:t>
            </a:r>
            <a:endParaRPr lang="es-CL" dirty="0"/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is_in_face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add_point_in_face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else</a:t>
            </a:r>
            <a:r>
              <a:rPr lang="es-CL" dirty="0"/>
              <a:t>: </a:t>
            </a:r>
          </a:p>
          <a:p>
            <a:pPr marL="228600" indent="0">
              <a:buNone/>
            </a:pPr>
            <a:r>
              <a:rPr lang="es-CL" dirty="0"/>
              <a:t>	        </a:t>
            </a:r>
            <a:r>
              <a:rPr lang="es-CL" dirty="0" err="1"/>
              <a:t>add_point_in_edge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new_t</a:t>
            </a:r>
            <a:r>
              <a:rPr lang="es-CL" dirty="0"/>
              <a:t> in </a:t>
            </a:r>
            <a:r>
              <a:rPr lang="es-CL" dirty="0" err="1"/>
              <a:t>new_triangles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new_t.neighbors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 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circle_test</a:t>
            </a:r>
            <a:r>
              <a:rPr lang="es-CL" dirty="0"/>
              <a:t>(</a:t>
            </a:r>
            <a:r>
              <a:rPr lang="es-CL" dirty="0" err="1"/>
              <a:t>new_t</a:t>
            </a:r>
            <a:r>
              <a:rPr lang="es-CL" dirty="0"/>
              <a:t>, n):</a:t>
            </a:r>
          </a:p>
          <a:p>
            <a:pPr marL="228600" indent="0">
              <a:buNone/>
            </a:pPr>
            <a:r>
              <a:rPr lang="es-CL" dirty="0"/>
              <a:t>                                         </a:t>
            </a:r>
            <a:r>
              <a:rPr lang="es-CL" dirty="0" err="1"/>
              <a:t>change_diagonal</a:t>
            </a:r>
            <a:r>
              <a:rPr lang="es-CL" dirty="0"/>
              <a:t>()</a:t>
            </a:r>
          </a:p>
          <a:p>
            <a:pPr marL="228600" indent="0">
              <a:buNone/>
            </a:pP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19B5DD-8475-479A-8FD3-E13EF1FC58C4}"/>
              </a:ext>
            </a:extLst>
          </p:cNvPr>
          <p:cNvSpPr txBox="1">
            <a:spLocks/>
          </p:cNvSpPr>
          <p:nvPr/>
        </p:nvSpPr>
        <p:spPr>
          <a:xfrm>
            <a:off x="6858499" y="2183061"/>
            <a:ext cx="4780045" cy="3768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in </a:t>
            </a:r>
            <a:r>
              <a:rPr lang="es-CL" dirty="0" err="1"/>
              <a:t>pointslist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Encontrar triangulo “t” que contiene a </a:t>
            </a:r>
            <a:r>
              <a:rPr lang="es-CL" dirty="0" err="1"/>
              <a:t>point</a:t>
            </a:r>
            <a:endParaRPr lang="es-CL" dirty="0"/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is_in_face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          </a:t>
            </a:r>
            <a:r>
              <a:rPr lang="es-CL" dirty="0" err="1"/>
              <a:t>add_point_in_face</a:t>
            </a:r>
            <a:r>
              <a:rPr lang="es-CL" dirty="0"/>
              <a:t>()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else</a:t>
            </a:r>
            <a:r>
              <a:rPr lang="es-CL" dirty="0"/>
              <a:t>: 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	        </a:t>
            </a:r>
            <a:r>
              <a:rPr lang="es-CL" dirty="0" err="1"/>
              <a:t>add_point_in_edge</a:t>
            </a:r>
            <a:r>
              <a:rPr lang="es-CL" dirty="0"/>
              <a:t>()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new_t</a:t>
            </a:r>
            <a:r>
              <a:rPr lang="es-CL" dirty="0"/>
              <a:t> in </a:t>
            </a:r>
            <a:r>
              <a:rPr lang="es-CL" dirty="0" err="1"/>
              <a:t>new_triangles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          </a:t>
            </a:r>
            <a:r>
              <a:rPr lang="es-CL" dirty="0" err="1"/>
              <a:t>legalize_triangle</a:t>
            </a:r>
            <a:r>
              <a:rPr lang="es-CL" dirty="0"/>
              <a:t>(</a:t>
            </a:r>
            <a:r>
              <a:rPr lang="es-CL" dirty="0" err="1"/>
              <a:t>new_t</a:t>
            </a:r>
            <a:r>
              <a:rPr lang="es-CL" dirty="0"/>
              <a:t>)</a:t>
            </a:r>
          </a:p>
          <a:p>
            <a:pPr marL="228600" indent="0">
              <a:buFont typeface="Wingdings" panose="05000000000000000000" pitchFamily="2" charset="2"/>
              <a:buNone/>
            </a:pPr>
            <a:endParaRPr lang="es-CL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F385DD0-39CD-4629-B919-C8AF42B18761}"/>
              </a:ext>
            </a:extLst>
          </p:cNvPr>
          <p:cNvSpPr/>
          <p:nvPr/>
        </p:nvSpPr>
        <p:spPr>
          <a:xfrm>
            <a:off x="4861089" y="3603228"/>
            <a:ext cx="2469822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84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550A-0E24-43DC-80B9-BC045D4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Pseudo Algoritmo Delaunay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B0AB4E-9201-4744-B94A-4215535F1640}"/>
              </a:ext>
            </a:extLst>
          </p:cNvPr>
          <p:cNvSpPr txBox="1">
            <a:spLocks/>
          </p:cNvSpPr>
          <p:nvPr/>
        </p:nvSpPr>
        <p:spPr>
          <a:xfrm>
            <a:off x="987090" y="2296692"/>
            <a:ext cx="7374485" cy="376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Principal cambio: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Revisión de aristas antes se realizaba de una manera iterativa y ahora se utiliza la función </a:t>
            </a:r>
            <a:r>
              <a:rPr lang="es-CL" dirty="0" err="1"/>
              <a:t>legalize_triangle</a:t>
            </a:r>
            <a:r>
              <a:rPr lang="es-CL" dirty="0"/>
              <a:t> que es una función recursiva</a:t>
            </a:r>
          </a:p>
          <a:p>
            <a:pPr marL="228600" indent="0">
              <a:buFont typeface="Wingdings" panose="05000000000000000000" pitchFamily="2" charset="2"/>
              <a:buNone/>
            </a:pPr>
            <a:endParaRPr lang="es-CL" dirty="0"/>
          </a:p>
        </p:txBody>
      </p:sp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361AA1DB-F57D-4782-9D8F-B4EE2D06C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9" t="5890" r="10225" b="6621"/>
          <a:stretch/>
        </p:blipFill>
        <p:spPr>
          <a:xfrm>
            <a:off x="8804636" y="888476"/>
            <a:ext cx="2796200" cy="50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CL" dirty="0"/>
              <a:t>Para cada arista restringida se deben realizar los siguientes pasos:</a:t>
            </a:r>
          </a:p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</a:t>
            </a:r>
          </a:p>
          <a:p>
            <a:pPr marL="742950" indent="-514350">
              <a:buFont typeface="+mj-lt"/>
              <a:buAutoNum type="arabicPeriod"/>
            </a:pPr>
            <a:r>
              <a:rPr lang="es-CL" dirty="0"/>
              <a:t>Utilizar el intercambio de diagonales en orden (t1 con t2, generando t1’, luego t1’ con t3 y así)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26927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respetar:</a:t>
            </a:r>
          </a:p>
          <a:p>
            <a:pPr marL="228600" indent="0">
              <a:buNone/>
            </a:pPr>
            <a:r>
              <a:rPr lang="es-CL" dirty="0"/>
              <a:t>	Para esto hay (entre otras posibilidades) 2 opciones 	importantes:</a:t>
            </a:r>
          </a:p>
          <a:p>
            <a:pPr lvl="2"/>
            <a:r>
              <a:rPr lang="es-CL" dirty="0"/>
              <a:t>Usar intersecciones -&gt; esto es muy costoso!</a:t>
            </a:r>
          </a:p>
          <a:p>
            <a:pPr lvl="2"/>
            <a:r>
              <a:rPr lang="es-CL" dirty="0"/>
              <a:t>Utilizar los vértices de la arista para empezar la búsqueda desde los triángulos que poseen esas aristas -&gt; Utilizar el test de la orientación para la búsqueda		</a:t>
            </a:r>
          </a:p>
          <a:p>
            <a:pPr lvl="1"/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25621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322DF-486E-48B0-9DA4-4FF91F2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81225"/>
            <a:ext cx="4248150" cy="3995738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Algoritmo implementado realiza triangulaciones correctas y Delaunay usando el test del circulo para corregir aristas</a:t>
            </a:r>
          </a:p>
          <a:p>
            <a:r>
              <a:rPr lang="es-CL" dirty="0"/>
              <a:t>Algoritmo posee postproceso para respeto de aristas restringidas </a:t>
            </a:r>
          </a:p>
          <a:p>
            <a:endParaRPr lang="es-CL" dirty="0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E2B55744-B3FF-44C3-8FF7-641428765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90" y="602717"/>
            <a:ext cx="3976522" cy="2982392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66314FEB-AD5C-498D-95D6-CEEF467CF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6685" r="4003" b="2202"/>
          <a:stretch/>
        </p:blipFill>
        <p:spPr>
          <a:xfrm>
            <a:off x="7972925" y="3479137"/>
            <a:ext cx="3638551" cy="27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243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TM34095594[[fn=Luminoso]]</Template>
  <TotalTime>1475</TotalTime>
  <Words>545</Words>
  <Application>Microsoft Office PowerPoint</Application>
  <PresentationFormat>Panorámica</PresentationFormat>
  <Paragraphs>71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Sabon Next LT</vt:lpstr>
      <vt:lpstr>Wingdings</vt:lpstr>
      <vt:lpstr>LuminousVTI</vt:lpstr>
      <vt:lpstr>Triangulación Delaunay Restringida</vt:lpstr>
      <vt:lpstr>Estructura de datos</vt:lpstr>
      <vt:lpstr>Problema</vt:lpstr>
      <vt:lpstr>Solución propuesta</vt:lpstr>
      <vt:lpstr>Pseudo Algoritmo Delaunay</vt:lpstr>
      <vt:lpstr>Pseudo Algoritmo Delaunay</vt:lpstr>
      <vt:lpstr>Post proceso de respetado de aristas</vt:lpstr>
      <vt:lpstr>Post proceso de respetado de aristas</vt:lpstr>
      <vt:lpstr>Resultados</vt:lpstr>
      <vt:lpstr>Resultados</vt:lpstr>
      <vt:lpstr>Dudas</vt:lpstr>
      <vt:lpstr>Dudas</vt:lpstr>
      <vt:lpstr>Deseables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Triangulación</dc:title>
  <dc:creator>Beatriz Graboloza Maureira</dc:creator>
  <cp:lastModifiedBy>Beatriz Graboloza Maureira</cp:lastModifiedBy>
  <cp:revision>42</cp:revision>
  <dcterms:created xsi:type="dcterms:W3CDTF">2021-04-12T03:43:33Z</dcterms:created>
  <dcterms:modified xsi:type="dcterms:W3CDTF">2021-06-06T15:03:34Z</dcterms:modified>
</cp:coreProperties>
</file>