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92" d="100"/>
          <a:sy n="92" d="100"/>
        </p:scale>
        <p:origin x="813" y="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auty sarkar" userId="c2bf7558-9447-47af-8c8d-32c0c73d70c4" providerId="ADAL" clId="{BAD75795-FAB4-4FD4-B4A2-BB786B7AA92F}"/>
    <pc:docChg chg="custSel modSld">
      <pc:chgData name="Beauty sarkar" userId="c2bf7558-9447-47af-8c8d-32c0c73d70c4" providerId="ADAL" clId="{BAD75795-FAB4-4FD4-B4A2-BB786B7AA92F}" dt="2025-07-31T06:24:44.105" v="3" actId="478"/>
      <pc:docMkLst>
        <pc:docMk/>
      </pc:docMkLst>
      <pc:sldChg chg="delSp mod">
        <pc:chgData name="Beauty sarkar" userId="c2bf7558-9447-47af-8c8d-32c0c73d70c4" providerId="ADAL" clId="{BAD75795-FAB4-4FD4-B4A2-BB786B7AA92F}" dt="2025-07-31T06:24:44.105" v="3" actId="478"/>
        <pc:sldMkLst>
          <pc:docMk/>
          <pc:sldMk cId="1500519224" sldId="256"/>
        </pc:sldMkLst>
        <pc:spChg chg="del">
          <ac:chgData name="Beauty sarkar" userId="c2bf7558-9447-47af-8c8d-32c0c73d70c4" providerId="ADAL" clId="{BAD75795-FAB4-4FD4-B4A2-BB786B7AA92F}" dt="2025-07-31T06:24:44.105" v="3" actId="478"/>
          <ac:spMkLst>
            <pc:docMk/>
            <pc:sldMk cId="1500519224" sldId="256"/>
            <ac:spMk id="5" creationId="{573289F3-4977-CB4C-8A6E-3BB08052CF43}"/>
          </ac:spMkLst>
        </pc:spChg>
      </pc:sldChg>
      <pc:sldChg chg="delSp mod">
        <pc:chgData name="Beauty sarkar" userId="c2bf7558-9447-47af-8c8d-32c0c73d70c4" providerId="ADAL" clId="{BAD75795-FAB4-4FD4-B4A2-BB786B7AA92F}" dt="2025-07-31T06:24:36.997" v="2" actId="478"/>
        <pc:sldMkLst>
          <pc:docMk/>
          <pc:sldMk cId="2763804809" sldId="257"/>
        </pc:sldMkLst>
        <pc:spChg chg="del">
          <ac:chgData name="Beauty sarkar" userId="c2bf7558-9447-47af-8c8d-32c0c73d70c4" providerId="ADAL" clId="{BAD75795-FAB4-4FD4-B4A2-BB786B7AA92F}" dt="2025-07-31T06:24:36.997" v="2" actId="478"/>
          <ac:spMkLst>
            <pc:docMk/>
            <pc:sldMk cId="2763804809" sldId="257"/>
            <ac:spMk id="4" creationId="{94644248-535F-F782-801E-136B69DCD3F1}"/>
          </ac:spMkLst>
        </pc:spChg>
      </pc:sldChg>
      <pc:sldChg chg="delSp mod">
        <pc:chgData name="Beauty sarkar" userId="c2bf7558-9447-47af-8c8d-32c0c73d70c4" providerId="ADAL" clId="{BAD75795-FAB4-4FD4-B4A2-BB786B7AA92F}" dt="2025-07-31T06:24:22.122" v="0" actId="478"/>
        <pc:sldMkLst>
          <pc:docMk/>
          <pc:sldMk cId="499427263" sldId="258"/>
        </pc:sldMkLst>
        <pc:spChg chg="del">
          <ac:chgData name="Beauty sarkar" userId="c2bf7558-9447-47af-8c8d-32c0c73d70c4" providerId="ADAL" clId="{BAD75795-FAB4-4FD4-B4A2-BB786B7AA92F}" dt="2025-07-31T06:24:22.122" v="0" actId="478"/>
          <ac:spMkLst>
            <pc:docMk/>
            <pc:sldMk cId="499427263" sldId="258"/>
            <ac:spMk id="4" creationId="{DFA0BA4C-5504-76E0-2C0D-55533A9E5E71}"/>
          </ac:spMkLst>
        </pc:spChg>
      </pc:sldChg>
      <pc:sldChg chg="delSp mod">
        <pc:chgData name="Beauty sarkar" userId="c2bf7558-9447-47af-8c8d-32c0c73d70c4" providerId="ADAL" clId="{BAD75795-FAB4-4FD4-B4A2-BB786B7AA92F}" dt="2025-07-31T06:24:28.978" v="1" actId="478"/>
        <pc:sldMkLst>
          <pc:docMk/>
          <pc:sldMk cId="3467248213" sldId="259"/>
        </pc:sldMkLst>
        <pc:spChg chg="del">
          <ac:chgData name="Beauty sarkar" userId="c2bf7558-9447-47af-8c8d-32c0c73d70c4" providerId="ADAL" clId="{BAD75795-FAB4-4FD4-B4A2-BB786B7AA92F}" dt="2025-07-31T06:24:28.978" v="1" actId="478"/>
          <ac:spMkLst>
            <pc:docMk/>
            <pc:sldMk cId="3467248213" sldId="259"/>
            <ac:spMk id="4" creationId="{16710A7A-5739-F6D7-B716-B21ED8999831}"/>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275C3B-40D2-42D1-9B2D-E4827BB97C69}" type="doc">
      <dgm:prSet loTypeId="urn:microsoft.com/office/officeart/2018/5/layout/IconLeaf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6C2917FE-B481-457E-8F1A-C5D1FB0B89BB}">
      <dgm:prSet/>
      <dgm:spPr/>
      <dgm:t>
        <a:bodyPr/>
        <a:lstStyle/>
        <a:p>
          <a:pPr>
            <a:lnSpc>
              <a:spcPct val="100000"/>
            </a:lnSpc>
            <a:defRPr cap="all"/>
          </a:pPr>
          <a:r>
            <a:rPr lang="en-US" b="1"/>
            <a:t>Financial frauds are associated with sophisticated urban areas. But when it comes to insurance frauds, rural India has taken the lead due to various reasons. While baby steps like a fraudster database is being taken, such malpractices may not be contained without strict punishments under penal code</a:t>
          </a:r>
          <a:endParaRPr lang="en-US"/>
        </a:p>
      </dgm:t>
    </dgm:pt>
    <dgm:pt modelId="{8227A022-B1D5-47AA-8F45-FBE0F222D3A8}" type="parTrans" cxnId="{C5CE039E-9A5A-4540-99D4-84AEC9A7FE09}">
      <dgm:prSet/>
      <dgm:spPr/>
      <dgm:t>
        <a:bodyPr/>
        <a:lstStyle/>
        <a:p>
          <a:endParaRPr lang="en-US"/>
        </a:p>
      </dgm:t>
    </dgm:pt>
    <dgm:pt modelId="{B434BED7-14D3-48E0-BD30-52D2C4B4F4F0}" type="sibTrans" cxnId="{C5CE039E-9A5A-4540-99D4-84AEC9A7FE09}">
      <dgm:prSet/>
      <dgm:spPr/>
      <dgm:t>
        <a:bodyPr/>
        <a:lstStyle/>
        <a:p>
          <a:endParaRPr lang="en-US"/>
        </a:p>
      </dgm:t>
    </dgm:pt>
    <dgm:pt modelId="{45FE23E7-F739-499C-9567-73F4C5413FDE}">
      <dgm:prSet/>
      <dgm:spPr/>
      <dgm:t>
        <a:bodyPr/>
        <a:lstStyle/>
        <a:p>
          <a:pPr>
            <a:lnSpc>
              <a:spcPct val="100000"/>
            </a:lnSpc>
            <a:defRPr cap="all"/>
          </a:pPr>
          <a:r>
            <a:rPr lang="en-US" b="1"/>
            <a:t>Insurers have identified at least 80 districts across the country which have excelled in fraudulent claims over the past decade. They have identified rings that operate with the efficiency of a corporation with well-trained men and women who collect data with the efficiency of a 21st century start-up.</a:t>
          </a:r>
          <a:endParaRPr lang="en-US"/>
        </a:p>
      </dgm:t>
    </dgm:pt>
    <dgm:pt modelId="{C6564542-F4C7-488F-A53C-FF2E7041F3BF}" type="parTrans" cxnId="{C93A1281-EB1D-4257-BEF5-1C82F8681499}">
      <dgm:prSet/>
      <dgm:spPr/>
      <dgm:t>
        <a:bodyPr/>
        <a:lstStyle/>
        <a:p>
          <a:endParaRPr lang="en-US"/>
        </a:p>
      </dgm:t>
    </dgm:pt>
    <dgm:pt modelId="{C1A2DAB9-6698-4A98-9B2D-43C22033C871}" type="sibTrans" cxnId="{C93A1281-EB1D-4257-BEF5-1C82F8681499}">
      <dgm:prSet/>
      <dgm:spPr/>
      <dgm:t>
        <a:bodyPr/>
        <a:lstStyle/>
        <a:p>
          <a:endParaRPr lang="en-US"/>
        </a:p>
      </dgm:t>
    </dgm:pt>
    <dgm:pt modelId="{3E6A6ADA-B015-4EFA-A63B-43EFABC78D53}">
      <dgm:prSet/>
      <dgm:spPr/>
      <dgm:t>
        <a:bodyPr/>
        <a:lstStyle/>
        <a:p>
          <a:pPr>
            <a:lnSpc>
              <a:spcPct val="100000"/>
            </a:lnSpc>
            <a:defRPr cap="all"/>
          </a:pPr>
          <a:r>
            <a:rPr lang="en-US" b="1"/>
            <a:t>A combination of poor due diligence in writing policies by insurance companies and the organisational efficiencies of criminals in identifying those who are on deathbed and in enlisting do.</a:t>
          </a:r>
          <a:endParaRPr lang="en-US"/>
        </a:p>
      </dgm:t>
    </dgm:pt>
    <dgm:pt modelId="{05C7E018-0A41-4241-88AC-ABEC773C2C60}" type="parTrans" cxnId="{5A19F48D-94C0-4EBE-8674-31CB147B77BE}">
      <dgm:prSet/>
      <dgm:spPr/>
      <dgm:t>
        <a:bodyPr/>
        <a:lstStyle/>
        <a:p>
          <a:endParaRPr lang="en-US"/>
        </a:p>
      </dgm:t>
    </dgm:pt>
    <dgm:pt modelId="{D59A1662-205D-4E19-8959-C88D988E8327}" type="sibTrans" cxnId="{5A19F48D-94C0-4EBE-8674-31CB147B77BE}">
      <dgm:prSet/>
      <dgm:spPr/>
      <dgm:t>
        <a:bodyPr/>
        <a:lstStyle/>
        <a:p>
          <a:endParaRPr lang="en-US"/>
        </a:p>
      </dgm:t>
    </dgm:pt>
    <dgm:pt modelId="{C438F23C-EE6C-46CC-A1EA-CF7A06F25A31}" type="pres">
      <dgm:prSet presAssocID="{D6275C3B-40D2-42D1-9B2D-E4827BB97C69}" presName="root" presStyleCnt="0">
        <dgm:presLayoutVars>
          <dgm:dir/>
          <dgm:resizeHandles val="exact"/>
        </dgm:presLayoutVars>
      </dgm:prSet>
      <dgm:spPr/>
    </dgm:pt>
    <dgm:pt modelId="{DEEDA4CD-45C3-409D-B0B6-6966CBCE0870}" type="pres">
      <dgm:prSet presAssocID="{6C2917FE-B481-457E-8F1A-C5D1FB0B89BB}" presName="compNode" presStyleCnt="0"/>
      <dgm:spPr/>
    </dgm:pt>
    <dgm:pt modelId="{BBD7D2CC-CF5E-4AC3-9119-40014BBD2AF6}" type="pres">
      <dgm:prSet presAssocID="{6C2917FE-B481-457E-8F1A-C5D1FB0B89BB}" presName="iconBgRect" presStyleLbl="bgShp" presStyleIdx="0" presStyleCnt="3"/>
      <dgm:spPr>
        <a:prstGeom prst="round2DiagRect">
          <a:avLst>
            <a:gd name="adj1" fmla="val 29727"/>
            <a:gd name="adj2" fmla="val 0"/>
          </a:avLst>
        </a:prstGeom>
      </dgm:spPr>
    </dgm:pt>
    <dgm:pt modelId="{AD58F7DF-20E6-48AF-9C4F-47FB165B1E6B}" type="pres">
      <dgm:prSet presAssocID="{6C2917FE-B481-457E-8F1A-C5D1FB0B89B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ber"/>
        </a:ext>
      </dgm:extLst>
    </dgm:pt>
    <dgm:pt modelId="{32051017-AE81-4862-9A7C-727766D2CF23}" type="pres">
      <dgm:prSet presAssocID="{6C2917FE-B481-457E-8F1A-C5D1FB0B89BB}" presName="spaceRect" presStyleCnt="0"/>
      <dgm:spPr/>
    </dgm:pt>
    <dgm:pt modelId="{47100091-644A-4278-A7F1-A948533FE647}" type="pres">
      <dgm:prSet presAssocID="{6C2917FE-B481-457E-8F1A-C5D1FB0B89BB}" presName="textRect" presStyleLbl="revTx" presStyleIdx="0" presStyleCnt="3">
        <dgm:presLayoutVars>
          <dgm:chMax val="1"/>
          <dgm:chPref val="1"/>
        </dgm:presLayoutVars>
      </dgm:prSet>
      <dgm:spPr/>
    </dgm:pt>
    <dgm:pt modelId="{344F28AD-A247-4D5D-A8A8-C252B0C9A610}" type="pres">
      <dgm:prSet presAssocID="{B434BED7-14D3-48E0-BD30-52D2C4B4F4F0}" presName="sibTrans" presStyleCnt="0"/>
      <dgm:spPr/>
    </dgm:pt>
    <dgm:pt modelId="{8D8241F8-6920-4B01-818E-21FA7062243B}" type="pres">
      <dgm:prSet presAssocID="{45FE23E7-F739-499C-9567-73F4C5413FDE}" presName="compNode" presStyleCnt="0"/>
      <dgm:spPr/>
    </dgm:pt>
    <dgm:pt modelId="{FDD97347-3D4D-4794-9B41-D68615DDE82C}" type="pres">
      <dgm:prSet presAssocID="{45FE23E7-F739-499C-9567-73F4C5413FDE}" presName="iconBgRect" presStyleLbl="bgShp" presStyleIdx="1" presStyleCnt="3"/>
      <dgm:spPr>
        <a:prstGeom prst="round2DiagRect">
          <a:avLst>
            <a:gd name="adj1" fmla="val 29727"/>
            <a:gd name="adj2" fmla="val 0"/>
          </a:avLst>
        </a:prstGeom>
      </dgm:spPr>
    </dgm:pt>
    <dgm:pt modelId="{1A648F8B-6FA4-41A3-8D7B-5CD9BBC84AD6}" type="pres">
      <dgm:prSet presAssocID="{45FE23E7-F739-499C-9567-73F4C5413FD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4B59FBBA-01C7-45B2-B96F-B961BAAF019A}" type="pres">
      <dgm:prSet presAssocID="{45FE23E7-F739-499C-9567-73F4C5413FDE}" presName="spaceRect" presStyleCnt="0"/>
      <dgm:spPr/>
    </dgm:pt>
    <dgm:pt modelId="{32BAD5B4-5EDA-415B-945B-E9444103DAAA}" type="pres">
      <dgm:prSet presAssocID="{45FE23E7-F739-499C-9567-73F4C5413FDE}" presName="textRect" presStyleLbl="revTx" presStyleIdx="1" presStyleCnt="3">
        <dgm:presLayoutVars>
          <dgm:chMax val="1"/>
          <dgm:chPref val="1"/>
        </dgm:presLayoutVars>
      </dgm:prSet>
      <dgm:spPr/>
    </dgm:pt>
    <dgm:pt modelId="{64602113-886C-48FF-A3D3-7AB7C184806A}" type="pres">
      <dgm:prSet presAssocID="{C1A2DAB9-6698-4A98-9B2D-43C22033C871}" presName="sibTrans" presStyleCnt="0"/>
      <dgm:spPr/>
    </dgm:pt>
    <dgm:pt modelId="{FE5E6009-7CA1-44DF-881C-F83912FD59DE}" type="pres">
      <dgm:prSet presAssocID="{3E6A6ADA-B015-4EFA-A63B-43EFABC78D53}" presName="compNode" presStyleCnt="0"/>
      <dgm:spPr/>
    </dgm:pt>
    <dgm:pt modelId="{29B2DD39-2438-4321-A269-FA8BAB6A56EE}" type="pres">
      <dgm:prSet presAssocID="{3E6A6ADA-B015-4EFA-A63B-43EFABC78D53}" presName="iconBgRect" presStyleLbl="bgShp" presStyleIdx="2" presStyleCnt="3"/>
      <dgm:spPr>
        <a:prstGeom prst="round2DiagRect">
          <a:avLst>
            <a:gd name="adj1" fmla="val 29727"/>
            <a:gd name="adj2" fmla="val 0"/>
          </a:avLst>
        </a:prstGeom>
      </dgm:spPr>
    </dgm:pt>
    <dgm:pt modelId="{CED1C92F-9E4A-4D6E-9919-96BDC7272DE0}" type="pres">
      <dgm:prSet presAssocID="{3E6A6ADA-B015-4EFA-A63B-43EFABC78D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Judge"/>
        </a:ext>
      </dgm:extLst>
    </dgm:pt>
    <dgm:pt modelId="{E5B4AFBF-D149-4027-A4EA-A33B8A004839}" type="pres">
      <dgm:prSet presAssocID="{3E6A6ADA-B015-4EFA-A63B-43EFABC78D53}" presName="spaceRect" presStyleCnt="0"/>
      <dgm:spPr/>
    </dgm:pt>
    <dgm:pt modelId="{A7A54A4C-6979-485E-A880-B9B3D11B1D36}" type="pres">
      <dgm:prSet presAssocID="{3E6A6ADA-B015-4EFA-A63B-43EFABC78D53}" presName="textRect" presStyleLbl="revTx" presStyleIdx="2" presStyleCnt="3">
        <dgm:presLayoutVars>
          <dgm:chMax val="1"/>
          <dgm:chPref val="1"/>
        </dgm:presLayoutVars>
      </dgm:prSet>
      <dgm:spPr/>
    </dgm:pt>
  </dgm:ptLst>
  <dgm:cxnLst>
    <dgm:cxn modelId="{8827AE08-C148-4BB0-BD0F-6F6B96911BE8}" type="presOf" srcId="{3E6A6ADA-B015-4EFA-A63B-43EFABC78D53}" destId="{A7A54A4C-6979-485E-A880-B9B3D11B1D36}" srcOrd="0" destOrd="0" presId="urn:microsoft.com/office/officeart/2018/5/layout/IconLeafLabelList"/>
    <dgm:cxn modelId="{C9C6820F-436E-4398-97BA-05C5155FFE67}" type="presOf" srcId="{45FE23E7-F739-499C-9567-73F4C5413FDE}" destId="{32BAD5B4-5EDA-415B-945B-E9444103DAAA}" srcOrd="0" destOrd="0" presId="urn:microsoft.com/office/officeart/2018/5/layout/IconLeafLabelList"/>
    <dgm:cxn modelId="{C93A1281-EB1D-4257-BEF5-1C82F8681499}" srcId="{D6275C3B-40D2-42D1-9B2D-E4827BB97C69}" destId="{45FE23E7-F739-499C-9567-73F4C5413FDE}" srcOrd="1" destOrd="0" parTransId="{C6564542-F4C7-488F-A53C-FF2E7041F3BF}" sibTransId="{C1A2DAB9-6698-4A98-9B2D-43C22033C871}"/>
    <dgm:cxn modelId="{5A19F48D-94C0-4EBE-8674-31CB147B77BE}" srcId="{D6275C3B-40D2-42D1-9B2D-E4827BB97C69}" destId="{3E6A6ADA-B015-4EFA-A63B-43EFABC78D53}" srcOrd="2" destOrd="0" parTransId="{05C7E018-0A41-4241-88AC-ABEC773C2C60}" sibTransId="{D59A1662-205D-4E19-8959-C88D988E8327}"/>
    <dgm:cxn modelId="{C5CE039E-9A5A-4540-99D4-84AEC9A7FE09}" srcId="{D6275C3B-40D2-42D1-9B2D-E4827BB97C69}" destId="{6C2917FE-B481-457E-8F1A-C5D1FB0B89BB}" srcOrd="0" destOrd="0" parTransId="{8227A022-B1D5-47AA-8F45-FBE0F222D3A8}" sibTransId="{B434BED7-14D3-48E0-BD30-52D2C4B4F4F0}"/>
    <dgm:cxn modelId="{706739B3-8F34-4261-B583-E94048CD1D54}" type="presOf" srcId="{D6275C3B-40D2-42D1-9B2D-E4827BB97C69}" destId="{C438F23C-EE6C-46CC-A1EA-CF7A06F25A31}" srcOrd="0" destOrd="0" presId="urn:microsoft.com/office/officeart/2018/5/layout/IconLeafLabelList"/>
    <dgm:cxn modelId="{220F35D9-68EF-4ED3-AD77-566303966823}" type="presOf" srcId="{6C2917FE-B481-457E-8F1A-C5D1FB0B89BB}" destId="{47100091-644A-4278-A7F1-A948533FE647}" srcOrd="0" destOrd="0" presId="urn:microsoft.com/office/officeart/2018/5/layout/IconLeafLabelList"/>
    <dgm:cxn modelId="{68C2A621-90C4-4431-87DA-1593003AB9CD}" type="presParOf" srcId="{C438F23C-EE6C-46CC-A1EA-CF7A06F25A31}" destId="{DEEDA4CD-45C3-409D-B0B6-6966CBCE0870}" srcOrd="0" destOrd="0" presId="urn:microsoft.com/office/officeart/2018/5/layout/IconLeafLabelList"/>
    <dgm:cxn modelId="{29D889B1-EDC2-429F-9D53-9141D35A5E62}" type="presParOf" srcId="{DEEDA4CD-45C3-409D-B0B6-6966CBCE0870}" destId="{BBD7D2CC-CF5E-4AC3-9119-40014BBD2AF6}" srcOrd="0" destOrd="0" presId="urn:microsoft.com/office/officeart/2018/5/layout/IconLeafLabelList"/>
    <dgm:cxn modelId="{1FD77FBA-1FDA-4C87-B34D-E582595FBF41}" type="presParOf" srcId="{DEEDA4CD-45C3-409D-B0B6-6966CBCE0870}" destId="{AD58F7DF-20E6-48AF-9C4F-47FB165B1E6B}" srcOrd="1" destOrd="0" presId="urn:microsoft.com/office/officeart/2018/5/layout/IconLeafLabelList"/>
    <dgm:cxn modelId="{6E8AEEB4-A6AD-4D51-B3A9-3075E8FE37BF}" type="presParOf" srcId="{DEEDA4CD-45C3-409D-B0B6-6966CBCE0870}" destId="{32051017-AE81-4862-9A7C-727766D2CF23}" srcOrd="2" destOrd="0" presId="urn:microsoft.com/office/officeart/2018/5/layout/IconLeafLabelList"/>
    <dgm:cxn modelId="{E2270DDE-F9A6-4698-AD8E-E08BD7598C96}" type="presParOf" srcId="{DEEDA4CD-45C3-409D-B0B6-6966CBCE0870}" destId="{47100091-644A-4278-A7F1-A948533FE647}" srcOrd="3" destOrd="0" presId="urn:microsoft.com/office/officeart/2018/5/layout/IconLeafLabelList"/>
    <dgm:cxn modelId="{CBA6B61F-3F48-4479-8AEA-E0E4B8C61E17}" type="presParOf" srcId="{C438F23C-EE6C-46CC-A1EA-CF7A06F25A31}" destId="{344F28AD-A247-4D5D-A8A8-C252B0C9A610}" srcOrd="1" destOrd="0" presId="urn:microsoft.com/office/officeart/2018/5/layout/IconLeafLabelList"/>
    <dgm:cxn modelId="{F6CA1753-A640-40F1-B497-A1C8A0D5F0E1}" type="presParOf" srcId="{C438F23C-EE6C-46CC-A1EA-CF7A06F25A31}" destId="{8D8241F8-6920-4B01-818E-21FA7062243B}" srcOrd="2" destOrd="0" presId="urn:microsoft.com/office/officeart/2018/5/layout/IconLeafLabelList"/>
    <dgm:cxn modelId="{056B820B-BA1C-47C5-A174-BDF21FA06ABD}" type="presParOf" srcId="{8D8241F8-6920-4B01-818E-21FA7062243B}" destId="{FDD97347-3D4D-4794-9B41-D68615DDE82C}" srcOrd="0" destOrd="0" presId="urn:microsoft.com/office/officeart/2018/5/layout/IconLeafLabelList"/>
    <dgm:cxn modelId="{761E324B-588F-47DC-A232-8D7FE3E9F100}" type="presParOf" srcId="{8D8241F8-6920-4B01-818E-21FA7062243B}" destId="{1A648F8B-6FA4-41A3-8D7B-5CD9BBC84AD6}" srcOrd="1" destOrd="0" presId="urn:microsoft.com/office/officeart/2018/5/layout/IconLeafLabelList"/>
    <dgm:cxn modelId="{E7D711D4-7E89-4D04-9CD0-97B6307A0172}" type="presParOf" srcId="{8D8241F8-6920-4B01-818E-21FA7062243B}" destId="{4B59FBBA-01C7-45B2-B96F-B961BAAF019A}" srcOrd="2" destOrd="0" presId="urn:microsoft.com/office/officeart/2018/5/layout/IconLeafLabelList"/>
    <dgm:cxn modelId="{A4069CFC-8EC2-4CC3-B5FD-E0914FA4917D}" type="presParOf" srcId="{8D8241F8-6920-4B01-818E-21FA7062243B}" destId="{32BAD5B4-5EDA-415B-945B-E9444103DAAA}" srcOrd="3" destOrd="0" presId="urn:microsoft.com/office/officeart/2018/5/layout/IconLeafLabelList"/>
    <dgm:cxn modelId="{1BA072B7-9FE1-4123-BA9C-04B60F055BE7}" type="presParOf" srcId="{C438F23C-EE6C-46CC-A1EA-CF7A06F25A31}" destId="{64602113-886C-48FF-A3D3-7AB7C184806A}" srcOrd="3" destOrd="0" presId="urn:microsoft.com/office/officeart/2018/5/layout/IconLeafLabelList"/>
    <dgm:cxn modelId="{8B33E7DD-0A72-442A-A3E0-67AC2F0110CD}" type="presParOf" srcId="{C438F23C-EE6C-46CC-A1EA-CF7A06F25A31}" destId="{FE5E6009-7CA1-44DF-881C-F83912FD59DE}" srcOrd="4" destOrd="0" presId="urn:microsoft.com/office/officeart/2018/5/layout/IconLeafLabelList"/>
    <dgm:cxn modelId="{506A207D-A4A9-485A-AC83-52C0EADE0AD0}" type="presParOf" srcId="{FE5E6009-7CA1-44DF-881C-F83912FD59DE}" destId="{29B2DD39-2438-4321-A269-FA8BAB6A56EE}" srcOrd="0" destOrd="0" presId="urn:microsoft.com/office/officeart/2018/5/layout/IconLeafLabelList"/>
    <dgm:cxn modelId="{6256E089-8194-4262-99AF-0FA9EC416631}" type="presParOf" srcId="{FE5E6009-7CA1-44DF-881C-F83912FD59DE}" destId="{CED1C92F-9E4A-4D6E-9919-96BDC7272DE0}" srcOrd="1" destOrd="0" presId="urn:microsoft.com/office/officeart/2018/5/layout/IconLeafLabelList"/>
    <dgm:cxn modelId="{CBEAF8D5-2FE2-4572-A8DF-5EE7D41BA342}" type="presParOf" srcId="{FE5E6009-7CA1-44DF-881C-F83912FD59DE}" destId="{E5B4AFBF-D149-4027-A4EA-A33B8A004839}" srcOrd="2" destOrd="0" presId="urn:microsoft.com/office/officeart/2018/5/layout/IconLeafLabelList"/>
    <dgm:cxn modelId="{7B0CD9F1-05FA-49AF-BA0A-50F9CC7EC76B}" type="presParOf" srcId="{FE5E6009-7CA1-44DF-881C-F83912FD59DE}" destId="{A7A54A4C-6979-485E-A880-B9B3D11B1D36}"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46B1ED-D26E-4A0C-AD88-5F3E3982E791}"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690F365B-F865-4456-AA3A-1C4227613894}">
      <dgm:prSet/>
      <dgm:spPr/>
      <dgm:t>
        <a:bodyPr/>
        <a:lstStyle/>
        <a:p>
          <a:r>
            <a:rPr lang="en-US"/>
            <a:t>* pandas</a:t>
          </a:r>
        </a:p>
      </dgm:t>
    </dgm:pt>
    <dgm:pt modelId="{0BA822B9-18A7-41D3-B55D-80CE24B5C9C9}" type="parTrans" cxnId="{92BE60E1-C45D-4B1E-94C5-1513CB84A36F}">
      <dgm:prSet/>
      <dgm:spPr/>
      <dgm:t>
        <a:bodyPr/>
        <a:lstStyle/>
        <a:p>
          <a:endParaRPr lang="en-US"/>
        </a:p>
      </dgm:t>
    </dgm:pt>
    <dgm:pt modelId="{337B66C2-E111-40F4-919A-918DBABCCAC1}" type="sibTrans" cxnId="{92BE60E1-C45D-4B1E-94C5-1513CB84A36F}">
      <dgm:prSet/>
      <dgm:spPr/>
      <dgm:t>
        <a:bodyPr/>
        <a:lstStyle/>
        <a:p>
          <a:endParaRPr lang="en-US"/>
        </a:p>
      </dgm:t>
    </dgm:pt>
    <dgm:pt modelId="{BCD71611-0364-42D0-9108-194DB0566B0C}">
      <dgm:prSet/>
      <dgm:spPr/>
      <dgm:t>
        <a:bodyPr/>
        <a:lstStyle/>
        <a:p>
          <a:r>
            <a:rPr lang="en-US"/>
            <a:t>* numpy</a:t>
          </a:r>
        </a:p>
      </dgm:t>
    </dgm:pt>
    <dgm:pt modelId="{D6A5418F-E79F-4F7D-B0E0-DA5459D4C9EE}" type="parTrans" cxnId="{09212510-C0E6-439B-8D44-AA9AEA289461}">
      <dgm:prSet/>
      <dgm:spPr/>
      <dgm:t>
        <a:bodyPr/>
        <a:lstStyle/>
        <a:p>
          <a:endParaRPr lang="en-US"/>
        </a:p>
      </dgm:t>
    </dgm:pt>
    <dgm:pt modelId="{18584DC7-D2EE-4E06-BB60-6BEA033FC872}" type="sibTrans" cxnId="{09212510-C0E6-439B-8D44-AA9AEA289461}">
      <dgm:prSet/>
      <dgm:spPr/>
      <dgm:t>
        <a:bodyPr/>
        <a:lstStyle/>
        <a:p>
          <a:endParaRPr lang="en-US"/>
        </a:p>
      </dgm:t>
    </dgm:pt>
    <dgm:pt modelId="{539A4A44-BE3F-4449-A75D-5BCCBA56A0CA}">
      <dgm:prSet/>
      <dgm:spPr/>
      <dgm:t>
        <a:bodyPr/>
        <a:lstStyle/>
        <a:p>
          <a:r>
            <a:rPr lang="en-US"/>
            <a:t>* matplotlib</a:t>
          </a:r>
        </a:p>
      </dgm:t>
    </dgm:pt>
    <dgm:pt modelId="{B9B9CF6B-1687-4E1E-ADCC-5C372282F625}" type="parTrans" cxnId="{048A7F34-9D54-4AA8-BAA0-69484317D8A4}">
      <dgm:prSet/>
      <dgm:spPr/>
      <dgm:t>
        <a:bodyPr/>
        <a:lstStyle/>
        <a:p>
          <a:endParaRPr lang="en-US"/>
        </a:p>
      </dgm:t>
    </dgm:pt>
    <dgm:pt modelId="{48970D1F-A2C3-4F24-B111-4B352948CB83}" type="sibTrans" cxnId="{048A7F34-9D54-4AA8-BAA0-69484317D8A4}">
      <dgm:prSet/>
      <dgm:spPr/>
      <dgm:t>
        <a:bodyPr/>
        <a:lstStyle/>
        <a:p>
          <a:endParaRPr lang="en-US"/>
        </a:p>
      </dgm:t>
    </dgm:pt>
    <dgm:pt modelId="{4B26F330-6CE2-4013-AA06-2AFF8E2920FF}">
      <dgm:prSet/>
      <dgm:spPr/>
      <dgm:t>
        <a:bodyPr/>
        <a:lstStyle/>
        <a:p>
          <a:r>
            <a:rPr lang="en-US"/>
            <a:t>* plotly</a:t>
          </a:r>
        </a:p>
      </dgm:t>
    </dgm:pt>
    <dgm:pt modelId="{49AC7384-4648-467C-B04D-315FC2A6E93F}" type="parTrans" cxnId="{B6F290E0-2FE0-4B9F-A272-B3BD2D425D4E}">
      <dgm:prSet/>
      <dgm:spPr/>
      <dgm:t>
        <a:bodyPr/>
        <a:lstStyle/>
        <a:p>
          <a:endParaRPr lang="en-US"/>
        </a:p>
      </dgm:t>
    </dgm:pt>
    <dgm:pt modelId="{A3C21F03-76C7-499F-9A16-C8DEC3169FDB}" type="sibTrans" cxnId="{B6F290E0-2FE0-4B9F-A272-B3BD2D425D4E}">
      <dgm:prSet/>
      <dgm:spPr/>
      <dgm:t>
        <a:bodyPr/>
        <a:lstStyle/>
        <a:p>
          <a:endParaRPr lang="en-US"/>
        </a:p>
      </dgm:t>
    </dgm:pt>
    <dgm:pt modelId="{5C6DDF93-F071-4F8B-B5B4-DA3BDD97DCF6}">
      <dgm:prSet/>
      <dgm:spPr/>
      <dgm:t>
        <a:bodyPr/>
        <a:lstStyle/>
        <a:p>
          <a:r>
            <a:rPr lang="en-US"/>
            <a:t>* cufflinks</a:t>
          </a:r>
        </a:p>
      </dgm:t>
    </dgm:pt>
    <dgm:pt modelId="{04E93AC8-451A-4BD7-856D-C701C6FF76E2}" type="parTrans" cxnId="{64E9D6EC-06EE-4750-9593-731585504A9B}">
      <dgm:prSet/>
      <dgm:spPr/>
      <dgm:t>
        <a:bodyPr/>
        <a:lstStyle/>
        <a:p>
          <a:endParaRPr lang="en-US"/>
        </a:p>
      </dgm:t>
    </dgm:pt>
    <dgm:pt modelId="{1EAF631E-0F72-4517-92BE-FCA942F64947}" type="sibTrans" cxnId="{64E9D6EC-06EE-4750-9593-731585504A9B}">
      <dgm:prSet/>
      <dgm:spPr/>
      <dgm:t>
        <a:bodyPr/>
        <a:lstStyle/>
        <a:p>
          <a:endParaRPr lang="en-US"/>
        </a:p>
      </dgm:t>
    </dgm:pt>
    <dgm:pt modelId="{BB872ED9-CFF0-419E-BFCF-791BCF17E7E2}">
      <dgm:prSet/>
      <dgm:spPr/>
      <dgm:t>
        <a:bodyPr/>
        <a:lstStyle/>
        <a:p>
          <a:r>
            <a:rPr lang="en-US" b="1"/>
            <a:t>Algorithms Used</a:t>
          </a:r>
          <a:endParaRPr lang="en-US"/>
        </a:p>
      </dgm:t>
    </dgm:pt>
    <dgm:pt modelId="{D6BB5222-E2C8-4684-9421-C46D44F70693}" type="parTrans" cxnId="{512E4DEC-6132-4C2A-9050-E2428E2D74F3}">
      <dgm:prSet/>
      <dgm:spPr/>
      <dgm:t>
        <a:bodyPr/>
        <a:lstStyle/>
        <a:p>
          <a:endParaRPr lang="en-US"/>
        </a:p>
      </dgm:t>
    </dgm:pt>
    <dgm:pt modelId="{767DE5CC-186D-4420-AE9B-075C33C2A217}" type="sibTrans" cxnId="{512E4DEC-6132-4C2A-9050-E2428E2D74F3}">
      <dgm:prSet/>
      <dgm:spPr/>
      <dgm:t>
        <a:bodyPr/>
        <a:lstStyle/>
        <a:p>
          <a:endParaRPr lang="en-US"/>
        </a:p>
      </dgm:t>
    </dgm:pt>
    <dgm:pt modelId="{61FAF906-4F7E-446E-AAA9-446B319AF7BF}">
      <dgm:prSet/>
      <dgm:spPr/>
      <dgm:t>
        <a:bodyPr/>
        <a:lstStyle/>
        <a:p>
          <a:r>
            <a:rPr lang="en-US"/>
            <a:t>The Algorithms used are :</a:t>
          </a:r>
        </a:p>
      </dgm:t>
    </dgm:pt>
    <dgm:pt modelId="{F3C91012-19A0-4C03-AACE-57A145F0371C}" type="parTrans" cxnId="{EF27DDA7-1EA5-4F51-AB05-735ED167083B}">
      <dgm:prSet/>
      <dgm:spPr/>
      <dgm:t>
        <a:bodyPr/>
        <a:lstStyle/>
        <a:p>
          <a:endParaRPr lang="en-US"/>
        </a:p>
      </dgm:t>
    </dgm:pt>
    <dgm:pt modelId="{9DC057FA-99D5-4873-A1F6-F985C09727AB}" type="sibTrans" cxnId="{EF27DDA7-1EA5-4F51-AB05-735ED167083B}">
      <dgm:prSet/>
      <dgm:spPr/>
      <dgm:t>
        <a:bodyPr/>
        <a:lstStyle/>
        <a:p>
          <a:endParaRPr lang="en-US"/>
        </a:p>
      </dgm:t>
    </dgm:pt>
    <dgm:pt modelId="{EAD97101-A424-4D82-B823-BD4B9231B91D}">
      <dgm:prSet/>
      <dgm:spPr/>
      <dgm:t>
        <a:bodyPr/>
        <a:lstStyle/>
        <a:p>
          <a:r>
            <a:rPr lang="en-US"/>
            <a:t>* decision tree</a:t>
          </a:r>
        </a:p>
      </dgm:t>
    </dgm:pt>
    <dgm:pt modelId="{6247349C-DC88-4FFD-82AF-312BA8320384}" type="parTrans" cxnId="{9E51A4F9-CCCF-4AF0-B98B-F3EBB3D77B7C}">
      <dgm:prSet/>
      <dgm:spPr/>
      <dgm:t>
        <a:bodyPr/>
        <a:lstStyle/>
        <a:p>
          <a:endParaRPr lang="en-US"/>
        </a:p>
      </dgm:t>
    </dgm:pt>
    <dgm:pt modelId="{BB8BBC34-669A-4224-9331-E52FD6F381DA}" type="sibTrans" cxnId="{9E51A4F9-CCCF-4AF0-B98B-F3EBB3D77B7C}">
      <dgm:prSet/>
      <dgm:spPr/>
      <dgm:t>
        <a:bodyPr/>
        <a:lstStyle/>
        <a:p>
          <a:endParaRPr lang="en-US"/>
        </a:p>
      </dgm:t>
    </dgm:pt>
    <dgm:pt modelId="{4980BC34-A0DF-41AA-B339-AA14DAC26E62}">
      <dgm:prSet/>
      <dgm:spPr/>
      <dgm:t>
        <a:bodyPr/>
        <a:lstStyle/>
        <a:p>
          <a:r>
            <a:rPr lang="en-US"/>
            <a:t>* kNN</a:t>
          </a:r>
        </a:p>
      </dgm:t>
    </dgm:pt>
    <dgm:pt modelId="{E2E3E5F8-F3EE-413F-9E74-1EFD02CBF3E8}" type="parTrans" cxnId="{5671E967-5B2D-46CD-9D88-AC530127C95F}">
      <dgm:prSet/>
      <dgm:spPr/>
      <dgm:t>
        <a:bodyPr/>
        <a:lstStyle/>
        <a:p>
          <a:endParaRPr lang="en-US"/>
        </a:p>
      </dgm:t>
    </dgm:pt>
    <dgm:pt modelId="{C61CE68A-B22F-4D43-84F1-53E7F3311ED2}" type="sibTrans" cxnId="{5671E967-5B2D-46CD-9D88-AC530127C95F}">
      <dgm:prSet/>
      <dgm:spPr/>
      <dgm:t>
        <a:bodyPr/>
        <a:lstStyle/>
        <a:p>
          <a:endParaRPr lang="en-US"/>
        </a:p>
      </dgm:t>
    </dgm:pt>
    <dgm:pt modelId="{D71524EE-9E8A-4165-9AC7-0CBB0FCC5F95}">
      <dgm:prSet/>
      <dgm:spPr/>
      <dgm:t>
        <a:bodyPr/>
        <a:lstStyle/>
        <a:p>
          <a:r>
            <a:rPr lang="en-US"/>
            <a:t>* kMeans clustering</a:t>
          </a:r>
        </a:p>
      </dgm:t>
    </dgm:pt>
    <dgm:pt modelId="{B4CE0272-5C55-43FB-8AE7-217CA6CD55A1}" type="parTrans" cxnId="{BB3648F5-451A-4DF0-8D58-597C178C4494}">
      <dgm:prSet/>
      <dgm:spPr/>
      <dgm:t>
        <a:bodyPr/>
        <a:lstStyle/>
        <a:p>
          <a:endParaRPr lang="en-US"/>
        </a:p>
      </dgm:t>
    </dgm:pt>
    <dgm:pt modelId="{4F8DF8FF-0425-44FD-B5CA-69AF3C08C1C8}" type="sibTrans" cxnId="{BB3648F5-451A-4DF0-8D58-597C178C4494}">
      <dgm:prSet/>
      <dgm:spPr/>
      <dgm:t>
        <a:bodyPr/>
        <a:lstStyle/>
        <a:p>
          <a:endParaRPr lang="en-US"/>
        </a:p>
      </dgm:t>
    </dgm:pt>
    <dgm:pt modelId="{453CFB40-E84F-4B10-964D-6A0C38A9A12A}">
      <dgm:prSet/>
      <dgm:spPr/>
      <dgm:t>
        <a:bodyPr/>
        <a:lstStyle/>
        <a:p>
          <a:r>
            <a:rPr lang="en-US"/>
            <a:t>* RandomForestClassifier</a:t>
          </a:r>
        </a:p>
      </dgm:t>
    </dgm:pt>
    <dgm:pt modelId="{A868990A-571B-4A32-8473-D0FF585A933F}" type="parTrans" cxnId="{A5180CBA-5157-46E0-828C-9D70A884A0AB}">
      <dgm:prSet/>
      <dgm:spPr/>
      <dgm:t>
        <a:bodyPr/>
        <a:lstStyle/>
        <a:p>
          <a:endParaRPr lang="en-US"/>
        </a:p>
      </dgm:t>
    </dgm:pt>
    <dgm:pt modelId="{2359C5DF-1238-4B95-A95A-8C9A878A6F5A}" type="sibTrans" cxnId="{A5180CBA-5157-46E0-828C-9D70A884A0AB}">
      <dgm:prSet/>
      <dgm:spPr/>
      <dgm:t>
        <a:bodyPr/>
        <a:lstStyle/>
        <a:p>
          <a:endParaRPr lang="en-US"/>
        </a:p>
      </dgm:t>
    </dgm:pt>
    <dgm:pt modelId="{68068761-BDF1-44C8-ACD7-C9270FC38AA2}">
      <dgm:prSet/>
      <dgm:spPr/>
      <dgm:t>
        <a:bodyPr/>
        <a:lstStyle/>
        <a:p>
          <a:r>
            <a:rPr lang="en-US" b="1"/>
            <a:t>Hence, Machine Learning can saves Million of $ Dollars.</a:t>
          </a:r>
          <a:endParaRPr lang="en-US"/>
        </a:p>
      </dgm:t>
    </dgm:pt>
    <dgm:pt modelId="{BC0DD7AC-4503-41D9-B798-4B92F7EBC616}" type="parTrans" cxnId="{DFEF43EB-F597-4CE4-804F-C98BD318F752}">
      <dgm:prSet/>
      <dgm:spPr/>
      <dgm:t>
        <a:bodyPr/>
        <a:lstStyle/>
        <a:p>
          <a:endParaRPr lang="en-US"/>
        </a:p>
      </dgm:t>
    </dgm:pt>
    <dgm:pt modelId="{EE5AD2F0-1B8C-4E10-BC1E-FD985E83FC59}" type="sibTrans" cxnId="{DFEF43EB-F597-4CE4-804F-C98BD318F752}">
      <dgm:prSet/>
      <dgm:spPr/>
      <dgm:t>
        <a:bodyPr/>
        <a:lstStyle/>
        <a:p>
          <a:endParaRPr lang="en-US"/>
        </a:p>
      </dgm:t>
    </dgm:pt>
    <dgm:pt modelId="{4CC97CB1-26BC-443D-88B0-DC3D18155388}" type="pres">
      <dgm:prSet presAssocID="{CA46B1ED-D26E-4A0C-AD88-5F3E3982E791}" presName="Name0" presStyleCnt="0">
        <dgm:presLayoutVars>
          <dgm:dir/>
          <dgm:resizeHandles val="exact"/>
        </dgm:presLayoutVars>
      </dgm:prSet>
      <dgm:spPr/>
    </dgm:pt>
    <dgm:pt modelId="{0B022F35-D022-4E63-B1C3-AFCDE4D2831D}" type="pres">
      <dgm:prSet presAssocID="{690F365B-F865-4456-AA3A-1C4227613894}" presName="node" presStyleLbl="node1" presStyleIdx="0" presStyleCnt="12">
        <dgm:presLayoutVars>
          <dgm:bulletEnabled val="1"/>
        </dgm:presLayoutVars>
      </dgm:prSet>
      <dgm:spPr/>
    </dgm:pt>
    <dgm:pt modelId="{55875982-D644-497A-BDA4-571B33931635}" type="pres">
      <dgm:prSet presAssocID="{337B66C2-E111-40F4-919A-918DBABCCAC1}" presName="sibTrans" presStyleLbl="sibTrans1D1" presStyleIdx="0" presStyleCnt="11"/>
      <dgm:spPr/>
    </dgm:pt>
    <dgm:pt modelId="{D4A4402D-BBC4-4E06-9F7D-38123ABFCBF9}" type="pres">
      <dgm:prSet presAssocID="{337B66C2-E111-40F4-919A-918DBABCCAC1}" presName="connectorText" presStyleLbl="sibTrans1D1" presStyleIdx="0" presStyleCnt="11"/>
      <dgm:spPr/>
    </dgm:pt>
    <dgm:pt modelId="{E1834A2C-5394-4B09-9C0E-098D48D2B3CD}" type="pres">
      <dgm:prSet presAssocID="{BCD71611-0364-42D0-9108-194DB0566B0C}" presName="node" presStyleLbl="node1" presStyleIdx="1" presStyleCnt="12">
        <dgm:presLayoutVars>
          <dgm:bulletEnabled val="1"/>
        </dgm:presLayoutVars>
      </dgm:prSet>
      <dgm:spPr/>
    </dgm:pt>
    <dgm:pt modelId="{1E6996FC-492E-48FD-8789-B6F95E1740C1}" type="pres">
      <dgm:prSet presAssocID="{18584DC7-D2EE-4E06-BB60-6BEA033FC872}" presName="sibTrans" presStyleLbl="sibTrans1D1" presStyleIdx="1" presStyleCnt="11"/>
      <dgm:spPr/>
    </dgm:pt>
    <dgm:pt modelId="{A7FE6569-25E9-47E5-9C96-557FF5FE46E4}" type="pres">
      <dgm:prSet presAssocID="{18584DC7-D2EE-4E06-BB60-6BEA033FC872}" presName="connectorText" presStyleLbl="sibTrans1D1" presStyleIdx="1" presStyleCnt="11"/>
      <dgm:spPr/>
    </dgm:pt>
    <dgm:pt modelId="{145DFC51-6DCA-48FB-82BE-1C50A5EA35C1}" type="pres">
      <dgm:prSet presAssocID="{539A4A44-BE3F-4449-A75D-5BCCBA56A0CA}" presName="node" presStyleLbl="node1" presStyleIdx="2" presStyleCnt="12">
        <dgm:presLayoutVars>
          <dgm:bulletEnabled val="1"/>
        </dgm:presLayoutVars>
      </dgm:prSet>
      <dgm:spPr/>
    </dgm:pt>
    <dgm:pt modelId="{21C91828-3F19-4D6E-8675-6784FED06906}" type="pres">
      <dgm:prSet presAssocID="{48970D1F-A2C3-4F24-B111-4B352948CB83}" presName="sibTrans" presStyleLbl="sibTrans1D1" presStyleIdx="2" presStyleCnt="11"/>
      <dgm:spPr/>
    </dgm:pt>
    <dgm:pt modelId="{AE324615-E8CE-465A-AF52-870D1B577A7E}" type="pres">
      <dgm:prSet presAssocID="{48970D1F-A2C3-4F24-B111-4B352948CB83}" presName="connectorText" presStyleLbl="sibTrans1D1" presStyleIdx="2" presStyleCnt="11"/>
      <dgm:spPr/>
    </dgm:pt>
    <dgm:pt modelId="{724FED5A-F911-46CD-B1A3-0626C2B3FADA}" type="pres">
      <dgm:prSet presAssocID="{4B26F330-6CE2-4013-AA06-2AFF8E2920FF}" presName="node" presStyleLbl="node1" presStyleIdx="3" presStyleCnt="12">
        <dgm:presLayoutVars>
          <dgm:bulletEnabled val="1"/>
        </dgm:presLayoutVars>
      </dgm:prSet>
      <dgm:spPr/>
    </dgm:pt>
    <dgm:pt modelId="{93149554-33D2-4009-8802-ECEEB14F48E9}" type="pres">
      <dgm:prSet presAssocID="{A3C21F03-76C7-499F-9A16-C8DEC3169FDB}" presName="sibTrans" presStyleLbl="sibTrans1D1" presStyleIdx="3" presStyleCnt="11"/>
      <dgm:spPr/>
    </dgm:pt>
    <dgm:pt modelId="{D50F652B-0128-4068-87F9-BAF0789CDEFB}" type="pres">
      <dgm:prSet presAssocID="{A3C21F03-76C7-499F-9A16-C8DEC3169FDB}" presName="connectorText" presStyleLbl="sibTrans1D1" presStyleIdx="3" presStyleCnt="11"/>
      <dgm:spPr/>
    </dgm:pt>
    <dgm:pt modelId="{EB6C761F-9733-41C8-A687-915B19902FD1}" type="pres">
      <dgm:prSet presAssocID="{5C6DDF93-F071-4F8B-B5B4-DA3BDD97DCF6}" presName="node" presStyleLbl="node1" presStyleIdx="4" presStyleCnt="12">
        <dgm:presLayoutVars>
          <dgm:bulletEnabled val="1"/>
        </dgm:presLayoutVars>
      </dgm:prSet>
      <dgm:spPr/>
    </dgm:pt>
    <dgm:pt modelId="{46E75BEA-5C20-4C81-92C6-1C3565E6F268}" type="pres">
      <dgm:prSet presAssocID="{1EAF631E-0F72-4517-92BE-FCA942F64947}" presName="sibTrans" presStyleLbl="sibTrans1D1" presStyleIdx="4" presStyleCnt="11"/>
      <dgm:spPr/>
    </dgm:pt>
    <dgm:pt modelId="{AF5D6DD4-DC40-4540-8D2C-DBD2D1467E1D}" type="pres">
      <dgm:prSet presAssocID="{1EAF631E-0F72-4517-92BE-FCA942F64947}" presName="connectorText" presStyleLbl="sibTrans1D1" presStyleIdx="4" presStyleCnt="11"/>
      <dgm:spPr/>
    </dgm:pt>
    <dgm:pt modelId="{61C2CD62-EF74-4024-AF2F-7B0411B7BD71}" type="pres">
      <dgm:prSet presAssocID="{BB872ED9-CFF0-419E-BFCF-791BCF17E7E2}" presName="node" presStyleLbl="node1" presStyleIdx="5" presStyleCnt="12">
        <dgm:presLayoutVars>
          <dgm:bulletEnabled val="1"/>
        </dgm:presLayoutVars>
      </dgm:prSet>
      <dgm:spPr/>
    </dgm:pt>
    <dgm:pt modelId="{0C2952E8-0F33-4910-8083-3A42A0E60187}" type="pres">
      <dgm:prSet presAssocID="{767DE5CC-186D-4420-AE9B-075C33C2A217}" presName="sibTrans" presStyleLbl="sibTrans1D1" presStyleIdx="5" presStyleCnt="11"/>
      <dgm:spPr/>
    </dgm:pt>
    <dgm:pt modelId="{FD46FFA6-AD8C-4EB8-9FBA-E4D024701E08}" type="pres">
      <dgm:prSet presAssocID="{767DE5CC-186D-4420-AE9B-075C33C2A217}" presName="connectorText" presStyleLbl="sibTrans1D1" presStyleIdx="5" presStyleCnt="11"/>
      <dgm:spPr/>
    </dgm:pt>
    <dgm:pt modelId="{05EE7D80-F7F9-466A-B72F-19AA41267092}" type="pres">
      <dgm:prSet presAssocID="{61FAF906-4F7E-446E-AAA9-446B319AF7BF}" presName="node" presStyleLbl="node1" presStyleIdx="6" presStyleCnt="12">
        <dgm:presLayoutVars>
          <dgm:bulletEnabled val="1"/>
        </dgm:presLayoutVars>
      </dgm:prSet>
      <dgm:spPr/>
    </dgm:pt>
    <dgm:pt modelId="{F5882610-A2DA-4AB3-8242-4B8CE2E957B9}" type="pres">
      <dgm:prSet presAssocID="{9DC057FA-99D5-4873-A1F6-F985C09727AB}" presName="sibTrans" presStyleLbl="sibTrans1D1" presStyleIdx="6" presStyleCnt="11"/>
      <dgm:spPr/>
    </dgm:pt>
    <dgm:pt modelId="{6F4BD081-F9B4-4A9A-9F77-888904BF199B}" type="pres">
      <dgm:prSet presAssocID="{9DC057FA-99D5-4873-A1F6-F985C09727AB}" presName="connectorText" presStyleLbl="sibTrans1D1" presStyleIdx="6" presStyleCnt="11"/>
      <dgm:spPr/>
    </dgm:pt>
    <dgm:pt modelId="{A0FA644F-DDC3-4D2D-BB1D-62AEE695D909}" type="pres">
      <dgm:prSet presAssocID="{EAD97101-A424-4D82-B823-BD4B9231B91D}" presName="node" presStyleLbl="node1" presStyleIdx="7" presStyleCnt="12">
        <dgm:presLayoutVars>
          <dgm:bulletEnabled val="1"/>
        </dgm:presLayoutVars>
      </dgm:prSet>
      <dgm:spPr/>
    </dgm:pt>
    <dgm:pt modelId="{80F87BEE-2019-4E23-95F3-EC23AA56318C}" type="pres">
      <dgm:prSet presAssocID="{BB8BBC34-669A-4224-9331-E52FD6F381DA}" presName="sibTrans" presStyleLbl="sibTrans1D1" presStyleIdx="7" presStyleCnt="11"/>
      <dgm:spPr/>
    </dgm:pt>
    <dgm:pt modelId="{C50393A8-2977-4291-A4CF-C8D4F0149B90}" type="pres">
      <dgm:prSet presAssocID="{BB8BBC34-669A-4224-9331-E52FD6F381DA}" presName="connectorText" presStyleLbl="sibTrans1D1" presStyleIdx="7" presStyleCnt="11"/>
      <dgm:spPr/>
    </dgm:pt>
    <dgm:pt modelId="{C5288073-B04E-4D34-8C52-4A5BAAE62BDF}" type="pres">
      <dgm:prSet presAssocID="{4980BC34-A0DF-41AA-B339-AA14DAC26E62}" presName="node" presStyleLbl="node1" presStyleIdx="8" presStyleCnt="12">
        <dgm:presLayoutVars>
          <dgm:bulletEnabled val="1"/>
        </dgm:presLayoutVars>
      </dgm:prSet>
      <dgm:spPr/>
    </dgm:pt>
    <dgm:pt modelId="{A5DA80A1-50A2-4FFD-AA37-9BEF6168FFE5}" type="pres">
      <dgm:prSet presAssocID="{C61CE68A-B22F-4D43-84F1-53E7F3311ED2}" presName="sibTrans" presStyleLbl="sibTrans1D1" presStyleIdx="8" presStyleCnt="11"/>
      <dgm:spPr/>
    </dgm:pt>
    <dgm:pt modelId="{096265D7-D97C-4899-98BD-A77C07200152}" type="pres">
      <dgm:prSet presAssocID="{C61CE68A-B22F-4D43-84F1-53E7F3311ED2}" presName="connectorText" presStyleLbl="sibTrans1D1" presStyleIdx="8" presStyleCnt="11"/>
      <dgm:spPr/>
    </dgm:pt>
    <dgm:pt modelId="{91271D22-76FD-4C3D-9C66-E7E23864324F}" type="pres">
      <dgm:prSet presAssocID="{D71524EE-9E8A-4165-9AC7-0CBB0FCC5F95}" presName="node" presStyleLbl="node1" presStyleIdx="9" presStyleCnt="12">
        <dgm:presLayoutVars>
          <dgm:bulletEnabled val="1"/>
        </dgm:presLayoutVars>
      </dgm:prSet>
      <dgm:spPr/>
    </dgm:pt>
    <dgm:pt modelId="{0BFF2802-2DFE-413F-9898-98F60608CE3B}" type="pres">
      <dgm:prSet presAssocID="{4F8DF8FF-0425-44FD-B5CA-69AF3C08C1C8}" presName="sibTrans" presStyleLbl="sibTrans1D1" presStyleIdx="9" presStyleCnt="11"/>
      <dgm:spPr/>
    </dgm:pt>
    <dgm:pt modelId="{D1AD6277-50FA-4BBA-9193-B5FC3E0E9C95}" type="pres">
      <dgm:prSet presAssocID="{4F8DF8FF-0425-44FD-B5CA-69AF3C08C1C8}" presName="connectorText" presStyleLbl="sibTrans1D1" presStyleIdx="9" presStyleCnt="11"/>
      <dgm:spPr/>
    </dgm:pt>
    <dgm:pt modelId="{E67CC641-8F76-4AF0-A947-AB268871FDC1}" type="pres">
      <dgm:prSet presAssocID="{453CFB40-E84F-4B10-964D-6A0C38A9A12A}" presName="node" presStyleLbl="node1" presStyleIdx="10" presStyleCnt="12">
        <dgm:presLayoutVars>
          <dgm:bulletEnabled val="1"/>
        </dgm:presLayoutVars>
      </dgm:prSet>
      <dgm:spPr/>
    </dgm:pt>
    <dgm:pt modelId="{4A870EA0-4392-43D8-A6D7-676D5D0D9284}" type="pres">
      <dgm:prSet presAssocID="{2359C5DF-1238-4B95-A95A-8C9A878A6F5A}" presName="sibTrans" presStyleLbl="sibTrans1D1" presStyleIdx="10" presStyleCnt="11"/>
      <dgm:spPr/>
    </dgm:pt>
    <dgm:pt modelId="{770406BD-2FA0-4029-A03B-EB8D0939ABE3}" type="pres">
      <dgm:prSet presAssocID="{2359C5DF-1238-4B95-A95A-8C9A878A6F5A}" presName="connectorText" presStyleLbl="sibTrans1D1" presStyleIdx="10" presStyleCnt="11"/>
      <dgm:spPr/>
    </dgm:pt>
    <dgm:pt modelId="{9FE655DC-7EC9-417B-B815-D40EB16B5CA2}" type="pres">
      <dgm:prSet presAssocID="{68068761-BDF1-44C8-ACD7-C9270FC38AA2}" presName="node" presStyleLbl="node1" presStyleIdx="11" presStyleCnt="12">
        <dgm:presLayoutVars>
          <dgm:bulletEnabled val="1"/>
        </dgm:presLayoutVars>
      </dgm:prSet>
      <dgm:spPr/>
    </dgm:pt>
  </dgm:ptLst>
  <dgm:cxnLst>
    <dgm:cxn modelId="{DC27DE00-E427-40B2-A608-9580CB77932E}" type="presOf" srcId="{690F365B-F865-4456-AA3A-1C4227613894}" destId="{0B022F35-D022-4E63-B1C3-AFCDE4D2831D}" srcOrd="0" destOrd="0" presId="urn:microsoft.com/office/officeart/2016/7/layout/RepeatingBendingProcessNew"/>
    <dgm:cxn modelId="{D3033E07-3206-4FFB-97E3-93B883894A93}" type="presOf" srcId="{C61CE68A-B22F-4D43-84F1-53E7F3311ED2}" destId="{A5DA80A1-50A2-4FFD-AA37-9BEF6168FFE5}" srcOrd="0" destOrd="0" presId="urn:microsoft.com/office/officeart/2016/7/layout/RepeatingBendingProcessNew"/>
    <dgm:cxn modelId="{20464E07-DBB9-4670-B06A-89F06BF1C3D4}" type="presOf" srcId="{A3C21F03-76C7-499F-9A16-C8DEC3169FDB}" destId="{93149554-33D2-4009-8802-ECEEB14F48E9}" srcOrd="0" destOrd="0" presId="urn:microsoft.com/office/officeart/2016/7/layout/RepeatingBendingProcessNew"/>
    <dgm:cxn modelId="{FD005E09-C16E-4AE4-84F2-322B2F8124BF}" type="presOf" srcId="{BB8BBC34-669A-4224-9331-E52FD6F381DA}" destId="{C50393A8-2977-4291-A4CF-C8D4F0149B90}" srcOrd="1" destOrd="0" presId="urn:microsoft.com/office/officeart/2016/7/layout/RepeatingBendingProcessNew"/>
    <dgm:cxn modelId="{F72B540C-8355-4450-A486-833985C8F516}" type="presOf" srcId="{BCD71611-0364-42D0-9108-194DB0566B0C}" destId="{E1834A2C-5394-4B09-9C0E-098D48D2B3CD}" srcOrd="0" destOrd="0" presId="urn:microsoft.com/office/officeart/2016/7/layout/RepeatingBendingProcessNew"/>
    <dgm:cxn modelId="{BFF37F0C-E248-4A45-88C5-9D7187DBC06D}" type="presOf" srcId="{1EAF631E-0F72-4517-92BE-FCA942F64947}" destId="{AF5D6DD4-DC40-4540-8D2C-DBD2D1467E1D}" srcOrd="1" destOrd="0" presId="urn:microsoft.com/office/officeart/2016/7/layout/RepeatingBendingProcessNew"/>
    <dgm:cxn modelId="{09212510-C0E6-439B-8D44-AA9AEA289461}" srcId="{CA46B1ED-D26E-4A0C-AD88-5F3E3982E791}" destId="{BCD71611-0364-42D0-9108-194DB0566B0C}" srcOrd="1" destOrd="0" parTransId="{D6A5418F-E79F-4F7D-B0E0-DA5459D4C9EE}" sibTransId="{18584DC7-D2EE-4E06-BB60-6BEA033FC872}"/>
    <dgm:cxn modelId="{F675D317-C7FE-4BA8-86F5-6ADA5D75D7F0}" type="presOf" srcId="{337B66C2-E111-40F4-919A-918DBABCCAC1}" destId="{D4A4402D-BBC4-4E06-9F7D-38123ABFCBF9}" srcOrd="1" destOrd="0" presId="urn:microsoft.com/office/officeart/2016/7/layout/RepeatingBendingProcessNew"/>
    <dgm:cxn modelId="{FB151E1F-D762-4FF3-B236-F56D6925448A}" type="presOf" srcId="{18584DC7-D2EE-4E06-BB60-6BEA033FC872}" destId="{1E6996FC-492E-48FD-8789-B6F95E1740C1}" srcOrd="0" destOrd="0" presId="urn:microsoft.com/office/officeart/2016/7/layout/RepeatingBendingProcessNew"/>
    <dgm:cxn modelId="{048A7F34-9D54-4AA8-BAA0-69484317D8A4}" srcId="{CA46B1ED-D26E-4A0C-AD88-5F3E3982E791}" destId="{539A4A44-BE3F-4449-A75D-5BCCBA56A0CA}" srcOrd="2" destOrd="0" parTransId="{B9B9CF6B-1687-4E1E-ADCC-5C372282F625}" sibTransId="{48970D1F-A2C3-4F24-B111-4B352948CB83}"/>
    <dgm:cxn modelId="{0D6DD137-C2D7-4FFC-8E06-3916A10B915D}" type="presOf" srcId="{2359C5DF-1238-4B95-A95A-8C9A878A6F5A}" destId="{770406BD-2FA0-4029-A03B-EB8D0939ABE3}" srcOrd="1" destOrd="0" presId="urn:microsoft.com/office/officeart/2016/7/layout/RepeatingBendingProcessNew"/>
    <dgm:cxn modelId="{A578B03C-9675-4F6F-8EE0-AA590253EB9B}" type="presOf" srcId="{4F8DF8FF-0425-44FD-B5CA-69AF3C08C1C8}" destId="{D1AD6277-50FA-4BBA-9193-B5FC3E0E9C95}" srcOrd="1" destOrd="0" presId="urn:microsoft.com/office/officeart/2016/7/layout/RepeatingBendingProcessNew"/>
    <dgm:cxn modelId="{2359765C-0DB0-4497-9046-7D8E1BA26607}" type="presOf" srcId="{BB8BBC34-669A-4224-9331-E52FD6F381DA}" destId="{80F87BEE-2019-4E23-95F3-EC23AA56318C}" srcOrd="0" destOrd="0" presId="urn:microsoft.com/office/officeart/2016/7/layout/RepeatingBendingProcessNew"/>
    <dgm:cxn modelId="{5F912B5D-8E9A-4253-B73C-EF1DF5D0CBD9}" type="presOf" srcId="{453CFB40-E84F-4B10-964D-6A0C38A9A12A}" destId="{E67CC641-8F76-4AF0-A947-AB268871FDC1}" srcOrd="0" destOrd="0" presId="urn:microsoft.com/office/officeart/2016/7/layout/RepeatingBendingProcessNew"/>
    <dgm:cxn modelId="{B4F8A964-4BCB-416B-AA62-6001D3AC4671}" type="presOf" srcId="{1EAF631E-0F72-4517-92BE-FCA942F64947}" destId="{46E75BEA-5C20-4C81-92C6-1C3565E6F268}" srcOrd="0" destOrd="0" presId="urn:microsoft.com/office/officeart/2016/7/layout/RepeatingBendingProcessNew"/>
    <dgm:cxn modelId="{5671E967-5B2D-46CD-9D88-AC530127C95F}" srcId="{CA46B1ED-D26E-4A0C-AD88-5F3E3982E791}" destId="{4980BC34-A0DF-41AA-B339-AA14DAC26E62}" srcOrd="8" destOrd="0" parTransId="{E2E3E5F8-F3EE-413F-9E74-1EFD02CBF3E8}" sibTransId="{C61CE68A-B22F-4D43-84F1-53E7F3311ED2}"/>
    <dgm:cxn modelId="{FD848771-1F00-4B8F-A361-11990EC98E0C}" type="presOf" srcId="{9DC057FA-99D5-4873-A1F6-F985C09727AB}" destId="{6F4BD081-F9B4-4A9A-9F77-888904BF199B}" srcOrd="1" destOrd="0" presId="urn:microsoft.com/office/officeart/2016/7/layout/RepeatingBendingProcessNew"/>
    <dgm:cxn modelId="{6864E352-E2B9-4AA6-AB55-8C853D9BFC05}" type="presOf" srcId="{4F8DF8FF-0425-44FD-B5CA-69AF3C08C1C8}" destId="{0BFF2802-2DFE-413F-9898-98F60608CE3B}" srcOrd="0" destOrd="0" presId="urn:microsoft.com/office/officeart/2016/7/layout/RepeatingBendingProcessNew"/>
    <dgm:cxn modelId="{3387877E-09C6-48CF-BD45-E713BDC0E9F1}" type="presOf" srcId="{61FAF906-4F7E-446E-AAA9-446B319AF7BF}" destId="{05EE7D80-F7F9-466A-B72F-19AA41267092}" srcOrd="0" destOrd="0" presId="urn:microsoft.com/office/officeart/2016/7/layout/RepeatingBendingProcessNew"/>
    <dgm:cxn modelId="{AF031680-F9AC-4133-8F55-813B5654CF3C}" type="presOf" srcId="{767DE5CC-186D-4420-AE9B-075C33C2A217}" destId="{0C2952E8-0F33-4910-8083-3A42A0E60187}" srcOrd="0" destOrd="0" presId="urn:microsoft.com/office/officeart/2016/7/layout/RepeatingBendingProcessNew"/>
    <dgm:cxn modelId="{71802787-51C1-4F57-9B27-7686FD7E4FDA}" type="presOf" srcId="{BB872ED9-CFF0-419E-BFCF-791BCF17E7E2}" destId="{61C2CD62-EF74-4024-AF2F-7B0411B7BD71}" srcOrd="0" destOrd="0" presId="urn:microsoft.com/office/officeart/2016/7/layout/RepeatingBendingProcessNew"/>
    <dgm:cxn modelId="{3C0D0B8D-F116-43F5-8AA5-F6D1B3215880}" type="presOf" srcId="{767DE5CC-186D-4420-AE9B-075C33C2A217}" destId="{FD46FFA6-AD8C-4EB8-9FBA-E4D024701E08}" srcOrd="1" destOrd="0" presId="urn:microsoft.com/office/officeart/2016/7/layout/RepeatingBendingProcessNew"/>
    <dgm:cxn modelId="{85676E95-7AEF-4797-BD6D-E1F0682E781D}" type="presOf" srcId="{4B26F330-6CE2-4013-AA06-2AFF8E2920FF}" destId="{724FED5A-F911-46CD-B1A3-0626C2B3FADA}" srcOrd="0" destOrd="0" presId="urn:microsoft.com/office/officeart/2016/7/layout/RepeatingBendingProcessNew"/>
    <dgm:cxn modelId="{502B9A96-B196-4396-BC50-D469F015123D}" type="presOf" srcId="{2359C5DF-1238-4B95-A95A-8C9A878A6F5A}" destId="{4A870EA0-4392-43D8-A6D7-676D5D0D9284}" srcOrd="0" destOrd="0" presId="urn:microsoft.com/office/officeart/2016/7/layout/RepeatingBendingProcessNew"/>
    <dgm:cxn modelId="{FB71909B-F853-4724-83F3-13FF501C1518}" type="presOf" srcId="{48970D1F-A2C3-4F24-B111-4B352948CB83}" destId="{21C91828-3F19-4D6E-8675-6784FED06906}" srcOrd="0" destOrd="0" presId="urn:microsoft.com/office/officeart/2016/7/layout/RepeatingBendingProcessNew"/>
    <dgm:cxn modelId="{0E57639E-88D3-4D89-A427-5A1D78D20C42}" type="presOf" srcId="{CA46B1ED-D26E-4A0C-AD88-5F3E3982E791}" destId="{4CC97CB1-26BC-443D-88B0-DC3D18155388}" srcOrd="0" destOrd="0" presId="urn:microsoft.com/office/officeart/2016/7/layout/RepeatingBendingProcessNew"/>
    <dgm:cxn modelId="{8665A8A0-AD5A-40F6-B9C3-2D103909C319}" type="presOf" srcId="{18584DC7-D2EE-4E06-BB60-6BEA033FC872}" destId="{A7FE6569-25E9-47E5-9C96-557FF5FE46E4}" srcOrd="1" destOrd="0" presId="urn:microsoft.com/office/officeart/2016/7/layout/RepeatingBendingProcessNew"/>
    <dgm:cxn modelId="{EF27DDA7-1EA5-4F51-AB05-735ED167083B}" srcId="{CA46B1ED-D26E-4A0C-AD88-5F3E3982E791}" destId="{61FAF906-4F7E-446E-AAA9-446B319AF7BF}" srcOrd="6" destOrd="0" parTransId="{F3C91012-19A0-4C03-AACE-57A145F0371C}" sibTransId="{9DC057FA-99D5-4873-A1F6-F985C09727AB}"/>
    <dgm:cxn modelId="{76C4ADAB-BCD2-40FF-8743-3A08F697E3CC}" type="presOf" srcId="{337B66C2-E111-40F4-919A-918DBABCCAC1}" destId="{55875982-D644-497A-BDA4-571B33931635}" srcOrd="0" destOrd="0" presId="urn:microsoft.com/office/officeart/2016/7/layout/RepeatingBendingProcessNew"/>
    <dgm:cxn modelId="{A5180CBA-5157-46E0-828C-9D70A884A0AB}" srcId="{CA46B1ED-D26E-4A0C-AD88-5F3E3982E791}" destId="{453CFB40-E84F-4B10-964D-6A0C38A9A12A}" srcOrd="10" destOrd="0" parTransId="{A868990A-571B-4A32-8473-D0FF585A933F}" sibTransId="{2359C5DF-1238-4B95-A95A-8C9A878A6F5A}"/>
    <dgm:cxn modelId="{72C019CC-7B69-4A9E-87FF-9461EBF1436B}" type="presOf" srcId="{4980BC34-A0DF-41AA-B339-AA14DAC26E62}" destId="{C5288073-B04E-4D34-8C52-4A5BAAE62BDF}" srcOrd="0" destOrd="0" presId="urn:microsoft.com/office/officeart/2016/7/layout/RepeatingBendingProcessNew"/>
    <dgm:cxn modelId="{5AE25DD4-6093-40EE-9316-76B5793EB2A3}" type="presOf" srcId="{68068761-BDF1-44C8-ACD7-C9270FC38AA2}" destId="{9FE655DC-7EC9-417B-B815-D40EB16B5CA2}" srcOrd="0" destOrd="0" presId="urn:microsoft.com/office/officeart/2016/7/layout/RepeatingBendingProcessNew"/>
    <dgm:cxn modelId="{538D5ED6-7F75-456F-805A-9790069CB163}" type="presOf" srcId="{EAD97101-A424-4D82-B823-BD4B9231B91D}" destId="{A0FA644F-DDC3-4D2D-BB1D-62AEE695D909}" srcOrd="0" destOrd="0" presId="urn:microsoft.com/office/officeart/2016/7/layout/RepeatingBendingProcessNew"/>
    <dgm:cxn modelId="{9CD9ADD8-72F7-4C92-9B30-1BCB891F1C6A}" type="presOf" srcId="{9DC057FA-99D5-4873-A1F6-F985C09727AB}" destId="{F5882610-A2DA-4AB3-8242-4B8CE2E957B9}" srcOrd="0" destOrd="0" presId="urn:microsoft.com/office/officeart/2016/7/layout/RepeatingBendingProcessNew"/>
    <dgm:cxn modelId="{B6F290E0-2FE0-4B9F-A272-B3BD2D425D4E}" srcId="{CA46B1ED-D26E-4A0C-AD88-5F3E3982E791}" destId="{4B26F330-6CE2-4013-AA06-2AFF8E2920FF}" srcOrd="3" destOrd="0" parTransId="{49AC7384-4648-467C-B04D-315FC2A6E93F}" sibTransId="{A3C21F03-76C7-499F-9A16-C8DEC3169FDB}"/>
    <dgm:cxn modelId="{92BE60E1-C45D-4B1E-94C5-1513CB84A36F}" srcId="{CA46B1ED-D26E-4A0C-AD88-5F3E3982E791}" destId="{690F365B-F865-4456-AA3A-1C4227613894}" srcOrd="0" destOrd="0" parTransId="{0BA822B9-18A7-41D3-B55D-80CE24B5C9C9}" sibTransId="{337B66C2-E111-40F4-919A-918DBABCCAC1}"/>
    <dgm:cxn modelId="{5CED8CE3-1020-47CE-91C3-FF733B74FEBB}" type="presOf" srcId="{5C6DDF93-F071-4F8B-B5B4-DA3BDD97DCF6}" destId="{EB6C761F-9733-41C8-A687-915B19902FD1}" srcOrd="0" destOrd="0" presId="urn:microsoft.com/office/officeart/2016/7/layout/RepeatingBendingProcessNew"/>
    <dgm:cxn modelId="{4AF676E4-CBD8-4ACF-81F9-488FF1809144}" type="presOf" srcId="{48970D1F-A2C3-4F24-B111-4B352948CB83}" destId="{AE324615-E8CE-465A-AF52-870D1B577A7E}" srcOrd="1" destOrd="0" presId="urn:microsoft.com/office/officeart/2016/7/layout/RepeatingBendingProcessNew"/>
    <dgm:cxn modelId="{ECE50FEB-08B5-4C01-8644-27873DDA91CA}" type="presOf" srcId="{539A4A44-BE3F-4449-A75D-5BCCBA56A0CA}" destId="{145DFC51-6DCA-48FB-82BE-1C50A5EA35C1}" srcOrd="0" destOrd="0" presId="urn:microsoft.com/office/officeart/2016/7/layout/RepeatingBendingProcessNew"/>
    <dgm:cxn modelId="{DFEF43EB-F597-4CE4-804F-C98BD318F752}" srcId="{CA46B1ED-D26E-4A0C-AD88-5F3E3982E791}" destId="{68068761-BDF1-44C8-ACD7-C9270FC38AA2}" srcOrd="11" destOrd="0" parTransId="{BC0DD7AC-4503-41D9-B798-4B92F7EBC616}" sibTransId="{EE5AD2F0-1B8C-4E10-BC1E-FD985E83FC59}"/>
    <dgm:cxn modelId="{512E4DEC-6132-4C2A-9050-E2428E2D74F3}" srcId="{CA46B1ED-D26E-4A0C-AD88-5F3E3982E791}" destId="{BB872ED9-CFF0-419E-BFCF-791BCF17E7E2}" srcOrd="5" destOrd="0" parTransId="{D6BB5222-E2C8-4684-9421-C46D44F70693}" sibTransId="{767DE5CC-186D-4420-AE9B-075C33C2A217}"/>
    <dgm:cxn modelId="{64E9D6EC-06EE-4750-9593-731585504A9B}" srcId="{CA46B1ED-D26E-4A0C-AD88-5F3E3982E791}" destId="{5C6DDF93-F071-4F8B-B5B4-DA3BDD97DCF6}" srcOrd="4" destOrd="0" parTransId="{04E93AC8-451A-4BD7-856D-C701C6FF76E2}" sibTransId="{1EAF631E-0F72-4517-92BE-FCA942F64947}"/>
    <dgm:cxn modelId="{2D1E7AF3-43F3-4B95-B712-CC558B73D3A6}" type="presOf" srcId="{C61CE68A-B22F-4D43-84F1-53E7F3311ED2}" destId="{096265D7-D97C-4899-98BD-A77C07200152}" srcOrd="1" destOrd="0" presId="urn:microsoft.com/office/officeart/2016/7/layout/RepeatingBendingProcessNew"/>
    <dgm:cxn modelId="{BB3648F5-451A-4DF0-8D58-597C178C4494}" srcId="{CA46B1ED-D26E-4A0C-AD88-5F3E3982E791}" destId="{D71524EE-9E8A-4165-9AC7-0CBB0FCC5F95}" srcOrd="9" destOrd="0" parTransId="{B4CE0272-5C55-43FB-8AE7-217CA6CD55A1}" sibTransId="{4F8DF8FF-0425-44FD-B5CA-69AF3C08C1C8}"/>
    <dgm:cxn modelId="{9E51A4F9-CCCF-4AF0-B98B-F3EBB3D77B7C}" srcId="{CA46B1ED-D26E-4A0C-AD88-5F3E3982E791}" destId="{EAD97101-A424-4D82-B823-BD4B9231B91D}" srcOrd="7" destOrd="0" parTransId="{6247349C-DC88-4FFD-82AF-312BA8320384}" sibTransId="{BB8BBC34-669A-4224-9331-E52FD6F381DA}"/>
    <dgm:cxn modelId="{7FB2F1F9-6A74-4C7C-9907-04225A86DF50}" type="presOf" srcId="{A3C21F03-76C7-499F-9A16-C8DEC3169FDB}" destId="{D50F652B-0128-4068-87F9-BAF0789CDEFB}" srcOrd="1" destOrd="0" presId="urn:microsoft.com/office/officeart/2016/7/layout/RepeatingBendingProcessNew"/>
    <dgm:cxn modelId="{803678FE-2A73-459B-99E2-0FE03BD12CCD}" type="presOf" srcId="{D71524EE-9E8A-4165-9AC7-0CBB0FCC5F95}" destId="{91271D22-76FD-4C3D-9C66-E7E23864324F}" srcOrd="0" destOrd="0" presId="urn:microsoft.com/office/officeart/2016/7/layout/RepeatingBendingProcessNew"/>
    <dgm:cxn modelId="{293E6E01-A8DD-4CDA-86BB-19868EB992C5}" type="presParOf" srcId="{4CC97CB1-26BC-443D-88B0-DC3D18155388}" destId="{0B022F35-D022-4E63-B1C3-AFCDE4D2831D}" srcOrd="0" destOrd="0" presId="urn:microsoft.com/office/officeart/2016/7/layout/RepeatingBendingProcessNew"/>
    <dgm:cxn modelId="{154F6399-5185-4454-A7D1-A7F9BD673318}" type="presParOf" srcId="{4CC97CB1-26BC-443D-88B0-DC3D18155388}" destId="{55875982-D644-497A-BDA4-571B33931635}" srcOrd="1" destOrd="0" presId="urn:microsoft.com/office/officeart/2016/7/layout/RepeatingBendingProcessNew"/>
    <dgm:cxn modelId="{E0C44756-A1BC-4D58-9527-709AA5F92920}" type="presParOf" srcId="{55875982-D644-497A-BDA4-571B33931635}" destId="{D4A4402D-BBC4-4E06-9F7D-38123ABFCBF9}" srcOrd="0" destOrd="0" presId="urn:microsoft.com/office/officeart/2016/7/layout/RepeatingBendingProcessNew"/>
    <dgm:cxn modelId="{50FA030A-0FA8-4958-9529-89ECCAED8FDC}" type="presParOf" srcId="{4CC97CB1-26BC-443D-88B0-DC3D18155388}" destId="{E1834A2C-5394-4B09-9C0E-098D48D2B3CD}" srcOrd="2" destOrd="0" presId="urn:microsoft.com/office/officeart/2016/7/layout/RepeatingBendingProcessNew"/>
    <dgm:cxn modelId="{854ACBDC-021E-43BA-BA04-C7D79B381F9B}" type="presParOf" srcId="{4CC97CB1-26BC-443D-88B0-DC3D18155388}" destId="{1E6996FC-492E-48FD-8789-B6F95E1740C1}" srcOrd="3" destOrd="0" presId="urn:microsoft.com/office/officeart/2016/7/layout/RepeatingBendingProcessNew"/>
    <dgm:cxn modelId="{5C72C087-D4C5-44DB-A666-54279A2AE0F6}" type="presParOf" srcId="{1E6996FC-492E-48FD-8789-B6F95E1740C1}" destId="{A7FE6569-25E9-47E5-9C96-557FF5FE46E4}" srcOrd="0" destOrd="0" presId="urn:microsoft.com/office/officeart/2016/7/layout/RepeatingBendingProcessNew"/>
    <dgm:cxn modelId="{5833951F-7442-4D99-AB9A-982D9D02ABAE}" type="presParOf" srcId="{4CC97CB1-26BC-443D-88B0-DC3D18155388}" destId="{145DFC51-6DCA-48FB-82BE-1C50A5EA35C1}" srcOrd="4" destOrd="0" presId="urn:microsoft.com/office/officeart/2016/7/layout/RepeatingBendingProcessNew"/>
    <dgm:cxn modelId="{B9F14A41-09DE-4E5F-8363-0617F4DD26EF}" type="presParOf" srcId="{4CC97CB1-26BC-443D-88B0-DC3D18155388}" destId="{21C91828-3F19-4D6E-8675-6784FED06906}" srcOrd="5" destOrd="0" presId="urn:microsoft.com/office/officeart/2016/7/layout/RepeatingBendingProcessNew"/>
    <dgm:cxn modelId="{F7552C4C-8D5B-48CC-A232-1F146B92C5CC}" type="presParOf" srcId="{21C91828-3F19-4D6E-8675-6784FED06906}" destId="{AE324615-E8CE-465A-AF52-870D1B577A7E}" srcOrd="0" destOrd="0" presId="urn:microsoft.com/office/officeart/2016/7/layout/RepeatingBendingProcessNew"/>
    <dgm:cxn modelId="{7B5502F8-45BF-4A45-AD3C-8D8BDF6FC65E}" type="presParOf" srcId="{4CC97CB1-26BC-443D-88B0-DC3D18155388}" destId="{724FED5A-F911-46CD-B1A3-0626C2B3FADA}" srcOrd="6" destOrd="0" presId="urn:microsoft.com/office/officeart/2016/7/layout/RepeatingBendingProcessNew"/>
    <dgm:cxn modelId="{6E2C18A6-DA81-485B-B3D7-A0D0F7340A6A}" type="presParOf" srcId="{4CC97CB1-26BC-443D-88B0-DC3D18155388}" destId="{93149554-33D2-4009-8802-ECEEB14F48E9}" srcOrd="7" destOrd="0" presId="urn:microsoft.com/office/officeart/2016/7/layout/RepeatingBendingProcessNew"/>
    <dgm:cxn modelId="{FF4E9B32-87DD-465C-84B3-FD04E16C92B1}" type="presParOf" srcId="{93149554-33D2-4009-8802-ECEEB14F48E9}" destId="{D50F652B-0128-4068-87F9-BAF0789CDEFB}" srcOrd="0" destOrd="0" presId="urn:microsoft.com/office/officeart/2016/7/layout/RepeatingBendingProcessNew"/>
    <dgm:cxn modelId="{AE868076-22FC-4403-A748-7661F8AD37F6}" type="presParOf" srcId="{4CC97CB1-26BC-443D-88B0-DC3D18155388}" destId="{EB6C761F-9733-41C8-A687-915B19902FD1}" srcOrd="8" destOrd="0" presId="urn:microsoft.com/office/officeart/2016/7/layout/RepeatingBendingProcessNew"/>
    <dgm:cxn modelId="{0360EA0D-0F45-4266-8B07-6ACCBF771F10}" type="presParOf" srcId="{4CC97CB1-26BC-443D-88B0-DC3D18155388}" destId="{46E75BEA-5C20-4C81-92C6-1C3565E6F268}" srcOrd="9" destOrd="0" presId="urn:microsoft.com/office/officeart/2016/7/layout/RepeatingBendingProcessNew"/>
    <dgm:cxn modelId="{F3C4F96E-D726-47A8-9993-99904D84FE16}" type="presParOf" srcId="{46E75BEA-5C20-4C81-92C6-1C3565E6F268}" destId="{AF5D6DD4-DC40-4540-8D2C-DBD2D1467E1D}" srcOrd="0" destOrd="0" presId="urn:microsoft.com/office/officeart/2016/7/layout/RepeatingBendingProcessNew"/>
    <dgm:cxn modelId="{7BD0ED4C-7783-4EB7-B83C-06F0044D6FF4}" type="presParOf" srcId="{4CC97CB1-26BC-443D-88B0-DC3D18155388}" destId="{61C2CD62-EF74-4024-AF2F-7B0411B7BD71}" srcOrd="10" destOrd="0" presId="urn:microsoft.com/office/officeart/2016/7/layout/RepeatingBendingProcessNew"/>
    <dgm:cxn modelId="{B7FBCC3C-70EF-4515-BDD2-54A3FD968CA3}" type="presParOf" srcId="{4CC97CB1-26BC-443D-88B0-DC3D18155388}" destId="{0C2952E8-0F33-4910-8083-3A42A0E60187}" srcOrd="11" destOrd="0" presId="urn:microsoft.com/office/officeart/2016/7/layout/RepeatingBendingProcessNew"/>
    <dgm:cxn modelId="{56A67667-0442-482F-831A-745C8F09EF88}" type="presParOf" srcId="{0C2952E8-0F33-4910-8083-3A42A0E60187}" destId="{FD46FFA6-AD8C-4EB8-9FBA-E4D024701E08}" srcOrd="0" destOrd="0" presId="urn:microsoft.com/office/officeart/2016/7/layout/RepeatingBendingProcessNew"/>
    <dgm:cxn modelId="{1D7BCF38-4E1E-489A-B5BC-0535674EA15F}" type="presParOf" srcId="{4CC97CB1-26BC-443D-88B0-DC3D18155388}" destId="{05EE7D80-F7F9-466A-B72F-19AA41267092}" srcOrd="12" destOrd="0" presId="urn:microsoft.com/office/officeart/2016/7/layout/RepeatingBendingProcessNew"/>
    <dgm:cxn modelId="{137A129B-5BF7-4383-B915-BC4C85F2B2B3}" type="presParOf" srcId="{4CC97CB1-26BC-443D-88B0-DC3D18155388}" destId="{F5882610-A2DA-4AB3-8242-4B8CE2E957B9}" srcOrd="13" destOrd="0" presId="urn:microsoft.com/office/officeart/2016/7/layout/RepeatingBendingProcessNew"/>
    <dgm:cxn modelId="{67AF78E0-5B4B-4FDA-A354-A0C156995F5A}" type="presParOf" srcId="{F5882610-A2DA-4AB3-8242-4B8CE2E957B9}" destId="{6F4BD081-F9B4-4A9A-9F77-888904BF199B}" srcOrd="0" destOrd="0" presId="urn:microsoft.com/office/officeart/2016/7/layout/RepeatingBendingProcessNew"/>
    <dgm:cxn modelId="{DF80E165-F243-4AB5-B9E3-547A1A0F38A9}" type="presParOf" srcId="{4CC97CB1-26BC-443D-88B0-DC3D18155388}" destId="{A0FA644F-DDC3-4D2D-BB1D-62AEE695D909}" srcOrd="14" destOrd="0" presId="urn:microsoft.com/office/officeart/2016/7/layout/RepeatingBendingProcessNew"/>
    <dgm:cxn modelId="{D217C9FE-CC78-4B11-9049-272BB3D97518}" type="presParOf" srcId="{4CC97CB1-26BC-443D-88B0-DC3D18155388}" destId="{80F87BEE-2019-4E23-95F3-EC23AA56318C}" srcOrd="15" destOrd="0" presId="urn:microsoft.com/office/officeart/2016/7/layout/RepeatingBendingProcessNew"/>
    <dgm:cxn modelId="{39958FC8-CB9B-4A4E-89A7-5FF85A05568B}" type="presParOf" srcId="{80F87BEE-2019-4E23-95F3-EC23AA56318C}" destId="{C50393A8-2977-4291-A4CF-C8D4F0149B90}" srcOrd="0" destOrd="0" presId="urn:microsoft.com/office/officeart/2016/7/layout/RepeatingBendingProcessNew"/>
    <dgm:cxn modelId="{E51668FD-2EC9-47BE-946F-54F307809205}" type="presParOf" srcId="{4CC97CB1-26BC-443D-88B0-DC3D18155388}" destId="{C5288073-B04E-4D34-8C52-4A5BAAE62BDF}" srcOrd="16" destOrd="0" presId="urn:microsoft.com/office/officeart/2016/7/layout/RepeatingBendingProcessNew"/>
    <dgm:cxn modelId="{3CCFF848-AA2D-42F3-9E5E-ED27AC559A25}" type="presParOf" srcId="{4CC97CB1-26BC-443D-88B0-DC3D18155388}" destId="{A5DA80A1-50A2-4FFD-AA37-9BEF6168FFE5}" srcOrd="17" destOrd="0" presId="urn:microsoft.com/office/officeart/2016/7/layout/RepeatingBendingProcessNew"/>
    <dgm:cxn modelId="{1AF774E1-C1F2-4AA4-B90E-E6E189BFD349}" type="presParOf" srcId="{A5DA80A1-50A2-4FFD-AA37-9BEF6168FFE5}" destId="{096265D7-D97C-4899-98BD-A77C07200152}" srcOrd="0" destOrd="0" presId="urn:microsoft.com/office/officeart/2016/7/layout/RepeatingBendingProcessNew"/>
    <dgm:cxn modelId="{465EE9D8-4FE7-4257-ACA8-C5EAA5D4FCFA}" type="presParOf" srcId="{4CC97CB1-26BC-443D-88B0-DC3D18155388}" destId="{91271D22-76FD-4C3D-9C66-E7E23864324F}" srcOrd="18" destOrd="0" presId="urn:microsoft.com/office/officeart/2016/7/layout/RepeatingBendingProcessNew"/>
    <dgm:cxn modelId="{60B773D9-D9BA-4113-9337-068279D982D2}" type="presParOf" srcId="{4CC97CB1-26BC-443D-88B0-DC3D18155388}" destId="{0BFF2802-2DFE-413F-9898-98F60608CE3B}" srcOrd="19" destOrd="0" presId="urn:microsoft.com/office/officeart/2016/7/layout/RepeatingBendingProcessNew"/>
    <dgm:cxn modelId="{A24B3EAF-2145-4202-9C74-EB388EC41DB9}" type="presParOf" srcId="{0BFF2802-2DFE-413F-9898-98F60608CE3B}" destId="{D1AD6277-50FA-4BBA-9193-B5FC3E0E9C95}" srcOrd="0" destOrd="0" presId="urn:microsoft.com/office/officeart/2016/7/layout/RepeatingBendingProcessNew"/>
    <dgm:cxn modelId="{3EB5D39F-C3A4-4CE1-8A63-97C45C77C588}" type="presParOf" srcId="{4CC97CB1-26BC-443D-88B0-DC3D18155388}" destId="{E67CC641-8F76-4AF0-A947-AB268871FDC1}" srcOrd="20" destOrd="0" presId="urn:microsoft.com/office/officeart/2016/7/layout/RepeatingBendingProcessNew"/>
    <dgm:cxn modelId="{2DD80435-38BF-498F-B9E5-4BB7F3B94B70}" type="presParOf" srcId="{4CC97CB1-26BC-443D-88B0-DC3D18155388}" destId="{4A870EA0-4392-43D8-A6D7-676D5D0D9284}" srcOrd="21" destOrd="0" presId="urn:microsoft.com/office/officeart/2016/7/layout/RepeatingBendingProcessNew"/>
    <dgm:cxn modelId="{0A418415-ADD0-4532-BDF3-382E96B84617}" type="presParOf" srcId="{4A870EA0-4392-43D8-A6D7-676D5D0D9284}" destId="{770406BD-2FA0-4029-A03B-EB8D0939ABE3}" srcOrd="0" destOrd="0" presId="urn:microsoft.com/office/officeart/2016/7/layout/RepeatingBendingProcessNew"/>
    <dgm:cxn modelId="{4CCED5B9-F485-4185-ABB8-BCE0626FF0EC}" type="presParOf" srcId="{4CC97CB1-26BC-443D-88B0-DC3D18155388}" destId="{9FE655DC-7EC9-417B-B815-D40EB16B5CA2}" srcOrd="22"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7D2CC-CF5E-4AC3-9119-40014BBD2AF6}">
      <dsp:nvSpPr>
        <dsp:cNvPr id="0" name=""/>
        <dsp:cNvSpPr/>
      </dsp:nvSpPr>
      <dsp:spPr>
        <a:xfrm>
          <a:off x="679050" y="160412"/>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58F7DF-20E6-48AF-9C4F-47FB165B1E6B}">
      <dsp:nvSpPr>
        <dsp:cNvPr id="0" name=""/>
        <dsp:cNvSpPr/>
      </dsp:nvSpPr>
      <dsp:spPr>
        <a:xfrm>
          <a:off x="1081237" y="562600"/>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100091-644A-4278-A7F1-A948533FE647}">
      <dsp:nvSpPr>
        <dsp:cNvPr id="0" name=""/>
        <dsp:cNvSpPr/>
      </dsp:nvSpPr>
      <dsp:spPr>
        <a:xfrm>
          <a:off x="75768" y="2635412"/>
          <a:ext cx="3093750" cy="15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Financial frauds are associated with sophisticated urban areas. But when it comes to insurance frauds, rural India has taken the lead due to various reasons. While baby steps like a fraudster database is being taken, such malpractices may not be contained without strict punishments under penal code</a:t>
          </a:r>
          <a:endParaRPr lang="en-US" sz="1100" kern="1200"/>
        </a:p>
      </dsp:txBody>
      <dsp:txXfrm>
        <a:off x="75768" y="2635412"/>
        <a:ext cx="3093750" cy="1556718"/>
      </dsp:txXfrm>
    </dsp:sp>
    <dsp:sp modelId="{FDD97347-3D4D-4794-9B41-D68615DDE82C}">
      <dsp:nvSpPr>
        <dsp:cNvPr id="0" name=""/>
        <dsp:cNvSpPr/>
      </dsp:nvSpPr>
      <dsp:spPr>
        <a:xfrm>
          <a:off x="4314206" y="160412"/>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648F8B-6FA4-41A3-8D7B-5CD9BBC84AD6}">
      <dsp:nvSpPr>
        <dsp:cNvPr id="0" name=""/>
        <dsp:cNvSpPr/>
      </dsp:nvSpPr>
      <dsp:spPr>
        <a:xfrm>
          <a:off x="4716393" y="562600"/>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2BAD5B4-5EDA-415B-945B-E9444103DAAA}">
      <dsp:nvSpPr>
        <dsp:cNvPr id="0" name=""/>
        <dsp:cNvSpPr/>
      </dsp:nvSpPr>
      <dsp:spPr>
        <a:xfrm>
          <a:off x="3710925" y="2635412"/>
          <a:ext cx="3093750" cy="15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Insurers have identified at least 80 districts across the country which have excelled in fraudulent claims over the past decade. They have identified rings that operate with the efficiency of a corporation with well-trained men and women who collect data with the efficiency of a 21st century start-up.</a:t>
          </a:r>
          <a:endParaRPr lang="en-US" sz="1100" kern="1200"/>
        </a:p>
      </dsp:txBody>
      <dsp:txXfrm>
        <a:off x="3710925" y="2635412"/>
        <a:ext cx="3093750" cy="1556718"/>
      </dsp:txXfrm>
    </dsp:sp>
    <dsp:sp modelId="{29B2DD39-2438-4321-A269-FA8BAB6A56EE}">
      <dsp:nvSpPr>
        <dsp:cNvPr id="0" name=""/>
        <dsp:cNvSpPr/>
      </dsp:nvSpPr>
      <dsp:spPr>
        <a:xfrm>
          <a:off x="7949362" y="160412"/>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D1C92F-9E4A-4D6E-9919-96BDC7272DE0}">
      <dsp:nvSpPr>
        <dsp:cNvPr id="0" name=""/>
        <dsp:cNvSpPr/>
      </dsp:nvSpPr>
      <dsp:spPr>
        <a:xfrm>
          <a:off x="8351550" y="562600"/>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A54A4C-6979-485E-A880-B9B3D11B1D36}">
      <dsp:nvSpPr>
        <dsp:cNvPr id="0" name=""/>
        <dsp:cNvSpPr/>
      </dsp:nvSpPr>
      <dsp:spPr>
        <a:xfrm>
          <a:off x="7346081" y="2635412"/>
          <a:ext cx="3093750" cy="15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b="1" kern="1200"/>
            <a:t>A combination of poor due diligence in writing policies by insurance companies and the organisational efficiencies of criminals in identifying those who are on deathbed and in enlisting do.</a:t>
          </a:r>
          <a:endParaRPr lang="en-US" sz="1100" kern="1200"/>
        </a:p>
      </dsp:txBody>
      <dsp:txXfrm>
        <a:off x="7346081" y="2635412"/>
        <a:ext cx="3093750" cy="1556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875982-D644-497A-BDA4-571B33931635}">
      <dsp:nvSpPr>
        <dsp:cNvPr id="0" name=""/>
        <dsp:cNvSpPr/>
      </dsp:nvSpPr>
      <dsp:spPr>
        <a:xfrm>
          <a:off x="2270231" y="447317"/>
          <a:ext cx="343957" cy="91440"/>
        </a:xfrm>
        <a:custGeom>
          <a:avLst/>
          <a:gdLst/>
          <a:ahLst/>
          <a:cxnLst/>
          <a:rect l="0" t="0" r="0" b="0"/>
          <a:pathLst>
            <a:path>
              <a:moveTo>
                <a:pt x="0" y="45720"/>
              </a:moveTo>
              <a:lnTo>
                <a:pt x="343957"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32846" y="491163"/>
        <a:ext cx="18727" cy="3749"/>
      </dsp:txXfrm>
    </dsp:sp>
    <dsp:sp modelId="{0B022F35-D022-4E63-B1C3-AFCDE4D2831D}">
      <dsp:nvSpPr>
        <dsp:cNvPr id="0" name=""/>
        <dsp:cNvSpPr/>
      </dsp:nvSpPr>
      <dsp:spPr>
        <a:xfrm>
          <a:off x="643520" y="4484"/>
          <a:ext cx="1628511" cy="97710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798" tIns="83762" rIns="79798" bIns="83762" numCol="1" spcCol="1270" anchor="ctr" anchorCtr="0">
          <a:noAutofit/>
        </a:bodyPr>
        <a:lstStyle/>
        <a:p>
          <a:pPr marL="0" lvl="0" indent="0" algn="ctr" defTabSz="533400">
            <a:lnSpc>
              <a:spcPct val="90000"/>
            </a:lnSpc>
            <a:spcBef>
              <a:spcPct val="0"/>
            </a:spcBef>
            <a:spcAft>
              <a:spcPct val="35000"/>
            </a:spcAft>
            <a:buNone/>
          </a:pPr>
          <a:r>
            <a:rPr lang="en-US" sz="1200" kern="1200"/>
            <a:t>* pandas</a:t>
          </a:r>
        </a:p>
      </dsp:txBody>
      <dsp:txXfrm>
        <a:off x="643520" y="4484"/>
        <a:ext cx="1628511" cy="977106"/>
      </dsp:txXfrm>
    </dsp:sp>
    <dsp:sp modelId="{1E6996FC-492E-48FD-8789-B6F95E1740C1}">
      <dsp:nvSpPr>
        <dsp:cNvPr id="0" name=""/>
        <dsp:cNvSpPr/>
      </dsp:nvSpPr>
      <dsp:spPr>
        <a:xfrm>
          <a:off x="4273301" y="447317"/>
          <a:ext cx="343957" cy="91440"/>
        </a:xfrm>
        <a:custGeom>
          <a:avLst/>
          <a:gdLst/>
          <a:ahLst/>
          <a:cxnLst/>
          <a:rect l="0" t="0" r="0" b="0"/>
          <a:pathLst>
            <a:path>
              <a:moveTo>
                <a:pt x="0" y="45720"/>
              </a:moveTo>
              <a:lnTo>
                <a:pt x="343957"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915" y="491163"/>
        <a:ext cx="18727" cy="3749"/>
      </dsp:txXfrm>
    </dsp:sp>
    <dsp:sp modelId="{E1834A2C-5394-4B09-9C0E-098D48D2B3CD}">
      <dsp:nvSpPr>
        <dsp:cNvPr id="0" name=""/>
        <dsp:cNvSpPr/>
      </dsp:nvSpPr>
      <dsp:spPr>
        <a:xfrm>
          <a:off x="2646589" y="4484"/>
          <a:ext cx="1628511" cy="977106"/>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798" tIns="83762" rIns="79798" bIns="83762" numCol="1" spcCol="1270" anchor="ctr" anchorCtr="0">
          <a:noAutofit/>
        </a:bodyPr>
        <a:lstStyle/>
        <a:p>
          <a:pPr marL="0" lvl="0" indent="0" algn="ctr" defTabSz="533400">
            <a:lnSpc>
              <a:spcPct val="90000"/>
            </a:lnSpc>
            <a:spcBef>
              <a:spcPct val="0"/>
            </a:spcBef>
            <a:spcAft>
              <a:spcPct val="35000"/>
            </a:spcAft>
            <a:buNone/>
          </a:pPr>
          <a:r>
            <a:rPr lang="en-US" sz="1200" kern="1200"/>
            <a:t>* numpy</a:t>
          </a:r>
        </a:p>
      </dsp:txBody>
      <dsp:txXfrm>
        <a:off x="2646589" y="4484"/>
        <a:ext cx="1628511" cy="977106"/>
      </dsp:txXfrm>
    </dsp:sp>
    <dsp:sp modelId="{21C91828-3F19-4D6E-8675-6784FED06906}">
      <dsp:nvSpPr>
        <dsp:cNvPr id="0" name=""/>
        <dsp:cNvSpPr/>
      </dsp:nvSpPr>
      <dsp:spPr>
        <a:xfrm>
          <a:off x="6276370" y="447317"/>
          <a:ext cx="343957" cy="91440"/>
        </a:xfrm>
        <a:custGeom>
          <a:avLst/>
          <a:gdLst/>
          <a:ahLst/>
          <a:cxnLst/>
          <a:rect l="0" t="0" r="0" b="0"/>
          <a:pathLst>
            <a:path>
              <a:moveTo>
                <a:pt x="0" y="45720"/>
              </a:moveTo>
              <a:lnTo>
                <a:pt x="343957"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38985" y="491163"/>
        <a:ext cx="18727" cy="3749"/>
      </dsp:txXfrm>
    </dsp:sp>
    <dsp:sp modelId="{145DFC51-6DCA-48FB-82BE-1C50A5EA35C1}">
      <dsp:nvSpPr>
        <dsp:cNvPr id="0" name=""/>
        <dsp:cNvSpPr/>
      </dsp:nvSpPr>
      <dsp:spPr>
        <a:xfrm>
          <a:off x="4649658" y="4484"/>
          <a:ext cx="1628511" cy="977106"/>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798" tIns="83762" rIns="79798" bIns="83762" numCol="1" spcCol="1270" anchor="ctr" anchorCtr="0">
          <a:noAutofit/>
        </a:bodyPr>
        <a:lstStyle/>
        <a:p>
          <a:pPr marL="0" lvl="0" indent="0" algn="ctr" defTabSz="533400">
            <a:lnSpc>
              <a:spcPct val="90000"/>
            </a:lnSpc>
            <a:spcBef>
              <a:spcPct val="0"/>
            </a:spcBef>
            <a:spcAft>
              <a:spcPct val="35000"/>
            </a:spcAft>
            <a:buNone/>
          </a:pPr>
          <a:r>
            <a:rPr lang="en-US" sz="1200" kern="1200"/>
            <a:t>* matplotlib</a:t>
          </a:r>
        </a:p>
      </dsp:txBody>
      <dsp:txXfrm>
        <a:off x="4649658" y="4484"/>
        <a:ext cx="1628511" cy="977106"/>
      </dsp:txXfrm>
    </dsp:sp>
    <dsp:sp modelId="{93149554-33D2-4009-8802-ECEEB14F48E9}">
      <dsp:nvSpPr>
        <dsp:cNvPr id="0" name=""/>
        <dsp:cNvSpPr/>
      </dsp:nvSpPr>
      <dsp:spPr>
        <a:xfrm>
          <a:off x="8279439" y="447317"/>
          <a:ext cx="343957" cy="91440"/>
        </a:xfrm>
        <a:custGeom>
          <a:avLst/>
          <a:gdLst/>
          <a:ahLst/>
          <a:cxnLst/>
          <a:rect l="0" t="0" r="0" b="0"/>
          <a:pathLst>
            <a:path>
              <a:moveTo>
                <a:pt x="0" y="45720"/>
              </a:moveTo>
              <a:lnTo>
                <a:pt x="343957"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442054" y="491163"/>
        <a:ext cx="18727" cy="3749"/>
      </dsp:txXfrm>
    </dsp:sp>
    <dsp:sp modelId="{724FED5A-F911-46CD-B1A3-0626C2B3FADA}">
      <dsp:nvSpPr>
        <dsp:cNvPr id="0" name=""/>
        <dsp:cNvSpPr/>
      </dsp:nvSpPr>
      <dsp:spPr>
        <a:xfrm>
          <a:off x="6652727" y="4484"/>
          <a:ext cx="1628511" cy="977106"/>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798" tIns="83762" rIns="79798" bIns="83762" numCol="1" spcCol="1270" anchor="ctr" anchorCtr="0">
          <a:noAutofit/>
        </a:bodyPr>
        <a:lstStyle/>
        <a:p>
          <a:pPr marL="0" lvl="0" indent="0" algn="ctr" defTabSz="533400">
            <a:lnSpc>
              <a:spcPct val="90000"/>
            </a:lnSpc>
            <a:spcBef>
              <a:spcPct val="0"/>
            </a:spcBef>
            <a:spcAft>
              <a:spcPct val="35000"/>
            </a:spcAft>
            <a:buNone/>
          </a:pPr>
          <a:r>
            <a:rPr lang="en-US" sz="1200" kern="1200"/>
            <a:t>* plotly</a:t>
          </a:r>
        </a:p>
      </dsp:txBody>
      <dsp:txXfrm>
        <a:off x="6652727" y="4484"/>
        <a:ext cx="1628511" cy="977106"/>
      </dsp:txXfrm>
    </dsp:sp>
    <dsp:sp modelId="{46E75BEA-5C20-4C81-92C6-1C3565E6F268}">
      <dsp:nvSpPr>
        <dsp:cNvPr id="0" name=""/>
        <dsp:cNvSpPr/>
      </dsp:nvSpPr>
      <dsp:spPr>
        <a:xfrm>
          <a:off x="1457776" y="979791"/>
          <a:ext cx="8012276" cy="343957"/>
        </a:xfrm>
        <a:custGeom>
          <a:avLst/>
          <a:gdLst/>
          <a:ahLst/>
          <a:cxnLst/>
          <a:rect l="0" t="0" r="0" b="0"/>
          <a:pathLst>
            <a:path>
              <a:moveTo>
                <a:pt x="8012276" y="0"/>
              </a:moveTo>
              <a:lnTo>
                <a:pt x="8012276" y="189078"/>
              </a:lnTo>
              <a:lnTo>
                <a:pt x="0" y="189078"/>
              </a:lnTo>
              <a:lnTo>
                <a:pt x="0" y="343957"/>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63388" y="1149895"/>
        <a:ext cx="401051" cy="3749"/>
      </dsp:txXfrm>
    </dsp:sp>
    <dsp:sp modelId="{EB6C761F-9733-41C8-A687-915B19902FD1}">
      <dsp:nvSpPr>
        <dsp:cNvPr id="0" name=""/>
        <dsp:cNvSpPr/>
      </dsp:nvSpPr>
      <dsp:spPr>
        <a:xfrm>
          <a:off x="8655797" y="4484"/>
          <a:ext cx="1628511" cy="977106"/>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798" tIns="83762" rIns="79798" bIns="83762" numCol="1" spcCol="1270" anchor="ctr" anchorCtr="0">
          <a:noAutofit/>
        </a:bodyPr>
        <a:lstStyle/>
        <a:p>
          <a:pPr marL="0" lvl="0" indent="0" algn="ctr" defTabSz="533400">
            <a:lnSpc>
              <a:spcPct val="90000"/>
            </a:lnSpc>
            <a:spcBef>
              <a:spcPct val="0"/>
            </a:spcBef>
            <a:spcAft>
              <a:spcPct val="35000"/>
            </a:spcAft>
            <a:buNone/>
          </a:pPr>
          <a:r>
            <a:rPr lang="en-US" sz="1200" kern="1200"/>
            <a:t>* cufflinks</a:t>
          </a:r>
        </a:p>
      </dsp:txBody>
      <dsp:txXfrm>
        <a:off x="8655797" y="4484"/>
        <a:ext cx="1628511" cy="977106"/>
      </dsp:txXfrm>
    </dsp:sp>
    <dsp:sp modelId="{0C2952E8-0F33-4910-8083-3A42A0E60187}">
      <dsp:nvSpPr>
        <dsp:cNvPr id="0" name=""/>
        <dsp:cNvSpPr/>
      </dsp:nvSpPr>
      <dsp:spPr>
        <a:xfrm>
          <a:off x="2270231" y="1798982"/>
          <a:ext cx="343957" cy="91440"/>
        </a:xfrm>
        <a:custGeom>
          <a:avLst/>
          <a:gdLst/>
          <a:ahLst/>
          <a:cxnLst/>
          <a:rect l="0" t="0" r="0" b="0"/>
          <a:pathLst>
            <a:path>
              <a:moveTo>
                <a:pt x="0" y="45720"/>
              </a:moveTo>
              <a:lnTo>
                <a:pt x="343957"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32846" y="1842827"/>
        <a:ext cx="18727" cy="3749"/>
      </dsp:txXfrm>
    </dsp:sp>
    <dsp:sp modelId="{61C2CD62-EF74-4024-AF2F-7B0411B7BD71}">
      <dsp:nvSpPr>
        <dsp:cNvPr id="0" name=""/>
        <dsp:cNvSpPr/>
      </dsp:nvSpPr>
      <dsp:spPr>
        <a:xfrm>
          <a:off x="643520" y="1356149"/>
          <a:ext cx="1628511" cy="97710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798" tIns="83762" rIns="79798" bIns="83762" numCol="1" spcCol="1270" anchor="ctr" anchorCtr="0">
          <a:noAutofit/>
        </a:bodyPr>
        <a:lstStyle/>
        <a:p>
          <a:pPr marL="0" lvl="0" indent="0" algn="ctr" defTabSz="533400">
            <a:lnSpc>
              <a:spcPct val="90000"/>
            </a:lnSpc>
            <a:spcBef>
              <a:spcPct val="0"/>
            </a:spcBef>
            <a:spcAft>
              <a:spcPct val="35000"/>
            </a:spcAft>
            <a:buNone/>
          </a:pPr>
          <a:r>
            <a:rPr lang="en-US" sz="1200" b="1" kern="1200"/>
            <a:t>Algorithms Used</a:t>
          </a:r>
          <a:endParaRPr lang="en-US" sz="1200" kern="1200"/>
        </a:p>
      </dsp:txBody>
      <dsp:txXfrm>
        <a:off x="643520" y="1356149"/>
        <a:ext cx="1628511" cy="977106"/>
      </dsp:txXfrm>
    </dsp:sp>
    <dsp:sp modelId="{F5882610-A2DA-4AB3-8242-4B8CE2E957B9}">
      <dsp:nvSpPr>
        <dsp:cNvPr id="0" name=""/>
        <dsp:cNvSpPr/>
      </dsp:nvSpPr>
      <dsp:spPr>
        <a:xfrm>
          <a:off x="4273301" y="1798982"/>
          <a:ext cx="343957" cy="91440"/>
        </a:xfrm>
        <a:custGeom>
          <a:avLst/>
          <a:gdLst/>
          <a:ahLst/>
          <a:cxnLst/>
          <a:rect l="0" t="0" r="0" b="0"/>
          <a:pathLst>
            <a:path>
              <a:moveTo>
                <a:pt x="0" y="45720"/>
              </a:moveTo>
              <a:lnTo>
                <a:pt x="343957"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915" y="1842827"/>
        <a:ext cx="18727" cy="3749"/>
      </dsp:txXfrm>
    </dsp:sp>
    <dsp:sp modelId="{05EE7D80-F7F9-466A-B72F-19AA41267092}">
      <dsp:nvSpPr>
        <dsp:cNvPr id="0" name=""/>
        <dsp:cNvSpPr/>
      </dsp:nvSpPr>
      <dsp:spPr>
        <a:xfrm>
          <a:off x="2646589" y="1356149"/>
          <a:ext cx="1628511" cy="977106"/>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798" tIns="83762" rIns="79798" bIns="83762" numCol="1" spcCol="1270" anchor="ctr" anchorCtr="0">
          <a:noAutofit/>
        </a:bodyPr>
        <a:lstStyle/>
        <a:p>
          <a:pPr marL="0" lvl="0" indent="0" algn="ctr" defTabSz="533400">
            <a:lnSpc>
              <a:spcPct val="90000"/>
            </a:lnSpc>
            <a:spcBef>
              <a:spcPct val="0"/>
            </a:spcBef>
            <a:spcAft>
              <a:spcPct val="35000"/>
            </a:spcAft>
            <a:buNone/>
          </a:pPr>
          <a:r>
            <a:rPr lang="en-US" sz="1200" kern="1200"/>
            <a:t>The Algorithms used are :</a:t>
          </a:r>
        </a:p>
      </dsp:txBody>
      <dsp:txXfrm>
        <a:off x="2646589" y="1356149"/>
        <a:ext cx="1628511" cy="977106"/>
      </dsp:txXfrm>
    </dsp:sp>
    <dsp:sp modelId="{80F87BEE-2019-4E23-95F3-EC23AA56318C}">
      <dsp:nvSpPr>
        <dsp:cNvPr id="0" name=""/>
        <dsp:cNvSpPr/>
      </dsp:nvSpPr>
      <dsp:spPr>
        <a:xfrm>
          <a:off x="6276370" y="1798982"/>
          <a:ext cx="343957" cy="91440"/>
        </a:xfrm>
        <a:custGeom>
          <a:avLst/>
          <a:gdLst/>
          <a:ahLst/>
          <a:cxnLst/>
          <a:rect l="0" t="0" r="0" b="0"/>
          <a:pathLst>
            <a:path>
              <a:moveTo>
                <a:pt x="0" y="45720"/>
              </a:moveTo>
              <a:lnTo>
                <a:pt x="343957"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38985" y="1842827"/>
        <a:ext cx="18727" cy="3749"/>
      </dsp:txXfrm>
    </dsp:sp>
    <dsp:sp modelId="{A0FA644F-DDC3-4D2D-BB1D-62AEE695D909}">
      <dsp:nvSpPr>
        <dsp:cNvPr id="0" name=""/>
        <dsp:cNvSpPr/>
      </dsp:nvSpPr>
      <dsp:spPr>
        <a:xfrm>
          <a:off x="4649658" y="1356149"/>
          <a:ext cx="1628511" cy="977106"/>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798" tIns="83762" rIns="79798" bIns="83762" numCol="1" spcCol="1270" anchor="ctr" anchorCtr="0">
          <a:noAutofit/>
        </a:bodyPr>
        <a:lstStyle/>
        <a:p>
          <a:pPr marL="0" lvl="0" indent="0" algn="ctr" defTabSz="533400">
            <a:lnSpc>
              <a:spcPct val="90000"/>
            </a:lnSpc>
            <a:spcBef>
              <a:spcPct val="0"/>
            </a:spcBef>
            <a:spcAft>
              <a:spcPct val="35000"/>
            </a:spcAft>
            <a:buNone/>
          </a:pPr>
          <a:r>
            <a:rPr lang="en-US" sz="1200" kern="1200"/>
            <a:t>* decision tree</a:t>
          </a:r>
        </a:p>
      </dsp:txBody>
      <dsp:txXfrm>
        <a:off x="4649658" y="1356149"/>
        <a:ext cx="1628511" cy="977106"/>
      </dsp:txXfrm>
    </dsp:sp>
    <dsp:sp modelId="{A5DA80A1-50A2-4FFD-AA37-9BEF6168FFE5}">
      <dsp:nvSpPr>
        <dsp:cNvPr id="0" name=""/>
        <dsp:cNvSpPr/>
      </dsp:nvSpPr>
      <dsp:spPr>
        <a:xfrm>
          <a:off x="8279439" y="1798982"/>
          <a:ext cx="343957" cy="91440"/>
        </a:xfrm>
        <a:custGeom>
          <a:avLst/>
          <a:gdLst/>
          <a:ahLst/>
          <a:cxnLst/>
          <a:rect l="0" t="0" r="0" b="0"/>
          <a:pathLst>
            <a:path>
              <a:moveTo>
                <a:pt x="0" y="45720"/>
              </a:moveTo>
              <a:lnTo>
                <a:pt x="343957"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442054" y="1842827"/>
        <a:ext cx="18727" cy="3749"/>
      </dsp:txXfrm>
    </dsp:sp>
    <dsp:sp modelId="{C5288073-B04E-4D34-8C52-4A5BAAE62BDF}">
      <dsp:nvSpPr>
        <dsp:cNvPr id="0" name=""/>
        <dsp:cNvSpPr/>
      </dsp:nvSpPr>
      <dsp:spPr>
        <a:xfrm>
          <a:off x="6652727" y="1356149"/>
          <a:ext cx="1628511" cy="977106"/>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798" tIns="83762" rIns="79798" bIns="83762" numCol="1" spcCol="1270" anchor="ctr" anchorCtr="0">
          <a:noAutofit/>
        </a:bodyPr>
        <a:lstStyle/>
        <a:p>
          <a:pPr marL="0" lvl="0" indent="0" algn="ctr" defTabSz="533400">
            <a:lnSpc>
              <a:spcPct val="90000"/>
            </a:lnSpc>
            <a:spcBef>
              <a:spcPct val="0"/>
            </a:spcBef>
            <a:spcAft>
              <a:spcPct val="35000"/>
            </a:spcAft>
            <a:buNone/>
          </a:pPr>
          <a:r>
            <a:rPr lang="en-US" sz="1200" kern="1200"/>
            <a:t>* kNN</a:t>
          </a:r>
        </a:p>
      </dsp:txBody>
      <dsp:txXfrm>
        <a:off x="6652727" y="1356149"/>
        <a:ext cx="1628511" cy="977106"/>
      </dsp:txXfrm>
    </dsp:sp>
    <dsp:sp modelId="{0BFF2802-2DFE-413F-9898-98F60608CE3B}">
      <dsp:nvSpPr>
        <dsp:cNvPr id="0" name=""/>
        <dsp:cNvSpPr/>
      </dsp:nvSpPr>
      <dsp:spPr>
        <a:xfrm>
          <a:off x="1457776" y="2331455"/>
          <a:ext cx="8012276" cy="343957"/>
        </a:xfrm>
        <a:custGeom>
          <a:avLst/>
          <a:gdLst/>
          <a:ahLst/>
          <a:cxnLst/>
          <a:rect l="0" t="0" r="0" b="0"/>
          <a:pathLst>
            <a:path>
              <a:moveTo>
                <a:pt x="8012276" y="0"/>
              </a:moveTo>
              <a:lnTo>
                <a:pt x="8012276" y="189078"/>
              </a:lnTo>
              <a:lnTo>
                <a:pt x="0" y="189078"/>
              </a:lnTo>
              <a:lnTo>
                <a:pt x="0" y="343957"/>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63388" y="2501560"/>
        <a:ext cx="401051" cy="3749"/>
      </dsp:txXfrm>
    </dsp:sp>
    <dsp:sp modelId="{91271D22-76FD-4C3D-9C66-E7E23864324F}">
      <dsp:nvSpPr>
        <dsp:cNvPr id="0" name=""/>
        <dsp:cNvSpPr/>
      </dsp:nvSpPr>
      <dsp:spPr>
        <a:xfrm>
          <a:off x="8655797" y="1356149"/>
          <a:ext cx="1628511" cy="977106"/>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798" tIns="83762" rIns="79798" bIns="83762" numCol="1" spcCol="1270" anchor="ctr" anchorCtr="0">
          <a:noAutofit/>
        </a:bodyPr>
        <a:lstStyle/>
        <a:p>
          <a:pPr marL="0" lvl="0" indent="0" algn="ctr" defTabSz="533400">
            <a:lnSpc>
              <a:spcPct val="90000"/>
            </a:lnSpc>
            <a:spcBef>
              <a:spcPct val="0"/>
            </a:spcBef>
            <a:spcAft>
              <a:spcPct val="35000"/>
            </a:spcAft>
            <a:buNone/>
          </a:pPr>
          <a:r>
            <a:rPr lang="en-US" sz="1200" kern="1200"/>
            <a:t>* kMeans clustering</a:t>
          </a:r>
        </a:p>
      </dsp:txBody>
      <dsp:txXfrm>
        <a:off x="8655797" y="1356149"/>
        <a:ext cx="1628511" cy="977106"/>
      </dsp:txXfrm>
    </dsp:sp>
    <dsp:sp modelId="{4A870EA0-4392-43D8-A6D7-676D5D0D9284}">
      <dsp:nvSpPr>
        <dsp:cNvPr id="0" name=""/>
        <dsp:cNvSpPr/>
      </dsp:nvSpPr>
      <dsp:spPr>
        <a:xfrm>
          <a:off x="2270231" y="3150647"/>
          <a:ext cx="343957" cy="91440"/>
        </a:xfrm>
        <a:custGeom>
          <a:avLst/>
          <a:gdLst/>
          <a:ahLst/>
          <a:cxnLst/>
          <a:rect l="0" t="0" r="0" b="0"/>
          <a:pathLst>
            <a:path>
              <a:moveTo>
                <a:pt x="0" y="45720"/>
              </a:moveTo>
              <a:lnTo>
                <a:pt x="343957"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432846" y="3194492"/>
        <a:ext cx="18727" cy="3749"/>
      </dsp:txXfrm>
    </dsp:sp>
    <dsp:sp modelId="{E67CC641-8F76-4AF0-A947-AB268871FDC1}">
      <dsp:nvSpPr>
        <dsp:cNvPr id="0" name=""/>
        <dsp:cNvSpPr/>
      </dsp:nvSpPr>
      <dsp:spPr>
        <a:xfrm>
          <a:off x="643520" y="2707813"/>
          <a:ext cx="1628511" cy="977106"/>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798" tIns="83762" rIns="79798" bIns="83762" numCol="1" spcCol="1270" anchor="ctr" anchorCtr="0">
          <a:noAutofit/>
        </a:bodyPr>
        <a:lstStyle/>
        <a:p>
          <a:pPr marL="0" lvl="0" indent="0" algn="ctr" defTabSz="533400">
            <a:lnSpc>
              <a:spcPct val="90000"/>
            </a:lnSpc>
            <a:spcBef>
              <a:spcPct val="0"/>
            </a:spcBef>
            <a:spcAft>
              <a:spcPct val="35000"/>
            </a:spcAft>
            <a:buNone/>
          </a:pPr>
          <a:r>
            <a:rPr lang="en-US" sz="1200" kern="1200"/>
            <a:t>* RandomForestClassifier</a:t>
          </a:r>
        </a:p>
      </dsp:txBody>
      <dsp:txXfrm>
        <a:off x="643520" y="2707813"/>
        <a:ext cx="1628511" cy="977106"/>
      </dsp:txXfrm>
    </dsp:sp>
    <dsp:sp modelId="{9FE655DC-7EC9-417B-B815-D40EB16B5CA2}">
      <dsp:nvSpPr>
        <dsp:cNvPr id="0" name=""/>
        <dsp:cNvSpPr/>
      </dsp:nvSpPr>
      <dsp:spPr>
        <a:xfrm>
          <a:off x="2646589" y="2707813"/>
          <a:ext cx="1628511" cy="977106"/>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9798" tIns="83762" rIns="79798" bIns="83762" numCol="1" spcCol="1270" anchor="ctr" anchorCtr="0">
          <a:noAutofit/>
        </a:bodyPr>
        <a:lstStyle/>
        <a:p>
          <a:pPr marL="0" lvl="0" indent="0" algn="ctr" defTabSz="533400">
            <a:lnSpc>
              <a:spcPct val="90000"/>
            </a:lnSpc>
            <a:spcBef>
              <a:spcPct val="0"/>
            </a:spcBef>
            <a:spcAft>
              <a:spcPct val="35000"/>
            </a:spcAft>
            <a:buNone/>
          </a:pPr>
          <a:r>
            <a:rPr lang="en-US" sz="1200" b="1" kern="1200"/>
            <a:t>Hence, Machine Learning can saves Million of $ Dollars.</a:t>
          </a:r>
          <a:endParaRPr lang="en-US" sz="1200" kern="1200"/>
        </a:p>
      </dsp:txBody>
      <dsp:txXfrm>
        <a:off x="2646589" y="2707813"/>
        <a:ext cx="1628511" cy="977106"/>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3FC246E-AC9A-D7AF-6457-7BFEDC59431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2F9763-2B28-D761-CB7B-CE6E267C4C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75BCCF-D104-4B43-B053-B8F9E203736D}" type="datetime5">
              <a:rPr lang="en-US" smtClean="0"/>
              <a:t>31-Jul-25</a:t>
            </a:fld>
            <a:endParaRPr lang="en-US"/>
          </a:p>
        </p:txBody>
      </p:sp>
      <p:sp>
        <p:nvSpPr>
          <p:cNvPr id="4" name="Footer Placeholder 3">
            <a:extLst>
              <a:ext uri="{FF2B5EF4-FFF2-40B4-BE49-F238E27FC236}">
                <a16:creationId xmlns:a16="http://schemas.microsoft.com/office/drawing/2014/main" id="{E8D214B3-B9CA-6524-81A0-75F6D79269D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AXP Internal</a:t>
            </a:r>
          </a:p>
        </p:txBody>
      </p:sp>
      <p:sp>
        <p:nvSpPr>
          <p:cNvPr id="5" name="Slide Number Placeholder 4">
            <a:extLst>
              <a:ext uri="{FF2B5EF4-FFF2-40B4-BE49-F238E27FC236}">
                <a16:creationId xmlns:a16="http://schemas.microsoft.com/office/drawing/2014/main" id="{7B879067-7BAA-538A-8982-A2D7C7B3DB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AB9750-2CDE-43DB-98BE-0B35D7C3399F}" type="slidenum">
              <a:rPr lang="en-US" smtClean="0"/>
              <a:t>‹#›</a:t>
            </a:fld>
            <a:endParaRPr lang="en-US"/>
          </a:p>
        </p:txBody>
      </p:sp>
    </p:spTree>
    <p:extLst>
      <p:ext uri="{BB962C8B-B14F-4D97-AF65-F5344CB8AC3E}">
        <p14:creationId xmlns:p14="http://schemas.microsoft.com/office/powerpoint/2010/main" val="10521590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1A5BA-CA1A-433E-B3D7-476C715F5D62}" type="datetime5">
              <a:rPr lang="en-US" smtClean="0"/>
              <a:t>31-Jul-25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AXP Internal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4FF427-3A74-4333-AED8-0FB8C7A220E7}" type="slidenum">
              <a:rPr lang="en-US" smtClean="0"/>
              <a:t>‹#›</a:t>
            </a:fld>
            <a:endParaRPr lang="en-US"/>
          </a:p>
        </p:txBody>
      </p:sp>
    </p:spTree>
    <p:extLst>
      <p:ext uri="{BB962C8B-B14F-4D97-AF65-F5344CB8AC3E}">
        <p14:creationId xmlns:p14="http://schemas.microsoft.com/office/powerpoint/2010/main" val="423661370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A0C3E-C326-137A-9845-F83A168B42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6FD2C4D-D541-C8A6-813A-B66B705235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4C5797-EA2B-3986-E9A8-2BBBB8543334}"/>
              </a:ext>
            </a:extLst>
          </p:cNvPr>
          <p:cNvSpPr>
            <a:spLocks noGrp="1"/>
          </p:cNvSpPr>
          <p:nvPr>
            <p:ph type="dt" sz="half" idx="10"/>
          </p:nvPr>
        </p:nvSpPr>
        <p:spPr/>
        <p:txBody>
          <a:bodyPr/>
          <a:lstStyle/>
          <a:p>
            <a:fld id="{CFA3720F-CB5B-4B5A-BF99-34A31321B508}" type="datetimeFigureOut">
              <a:rPr lang="en-US" smtClean="0"/>
              <a:t>7/31/2025</a:t>
            </a:fld>
            <a:endParaRPr lang="en-US"/>
          </a:p>
        </p:txBody>
      </p:sp>
      <p:sp>
        <p:nvSpPr>
          <p:cNvPr id="5" name="Footer Placeholder 4">
            <a:extLst>
              <a:ext uri="{FF2B5EF4-FFF2-40B4-BE49-F238E27FC236}">
                <a16:creationId xmlns:a16="http://schemas.microsoft.com/office/drawing/2014/main" id="{CE3AE6F9-01B2-460B-2388-0CD864BD61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B9AB7-59FA-9CAD-2E54-3E247C6B6FF4}"/>
              </a:ext>
            </a:extLst>
          </p:cNvPr>
          <p:cNvSpPr>
            <a:spLocks noGrp="1"/>
          </p:cNvSpPr>
          <p:nvPr>
            <p:ph type="sldNum" sz="quarter" idx="12"/>
          </p:nvPr>
        </p:nvSpPr>
        <p:spPr/>
        <p:txBody>
          <a:bodyPr/>
          <a:lstStyle/>
          <a:p>
            <a:fld id="{D9699231-6415-437F-934D-4DF86AB8B211}" type="slidenum">
              <a:rPr lang="en-US" smtClean="0"/>
              <a:t>‹#›</a:t>
            </a:fld>
            <a:endParaRPr lang="en-US"/>
          </a:p>
        </p:txBody>
      </p:sp>
    </p:spTree>
    <p:extLst>
      <p:ext uri="{BB962C8B-B14F-4D97-AF65-F5344CB8AC3E}">
        <p14:creationId xmlns:p14="http://schemas.microsoft.com/office/powerpoint/2010/main" val="3248411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8CB16-8EFB-7439-E745-B695D4A3B7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DDEC03-BE0D-3EB5-081C-4671444221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08317C-EF30-9001-8DB5-932AA3E56E2E}"/>
              </a:ext>
            </a:extLst>
          </p:cNvPr>
          <p:cNvSpPr>
            <a:spLocks noGrp="1"/>
          </p:cNvSpPr>
          <p:nvPr>
            <p:ph type="dt" sz="half" idx="10"/>
          </p:nvPr>
        </p:nvSpPr>
        <p:spPr/>
        <p:txBody>
          <a:bodyPr/>
          <a:lstStyle/>
          <a:p>
            <a:fld id="{CFA3720F-CB5B-4B5A-BF99-34A31321B508}" type="datetimeFigureOut">
              <a:rPr lang="en-US" smtClean="0"/>
              <a:t>7/31/2025</a:t>
            </a:fld>
            <a:endParaRPr lang="en-US"/>
          </a:p>
        </p:txBody>
      </p:sp>
      <p:sp>
        <p:nvSpPr>
          <p:cNvPr id="5" name="Footer Placeholder 4">
            <a:extLst>
              <a:ext uri="{FF2B5EF4-FFF2-40B4-BE49-F238E27FC236}">
                <a16:creationId xmlns:a16="http://schemas.microsoft.com/office/drawing/2014/main" id="{DC830FAE-6C0B-BB2F-AE3A-426D76A5F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E5A34E-18B4-B294-2640-F3FFB9DDBA1E}"/>
              </a:ext>
            </a:extLst>
          </p:cNvPr>
          <p:cNvSpPr>
            <a:spLocks noGrp="1"/>
          </p:cNvSpPr>
          <p:nvPr>
            <p:ph type="sldNum" sz="quarter" idx="12"/>
          </p:nvPr>
        </p:nvSpPr>
        <p:spPr/>
        <p:txBody>
          <a:bodyPr/>
          <a:lstStyle/>
          <a:p>
            <a:fld id="{D9699231-6415-437F-934D-4DF86AB8B211}" type="slidenum">
              <a:rPr lang="en-US" smtClean="0"/>
              <a:t>‹#›</a:t>
            </a:fld>
            <a:endParaRPr lang="en-US"/>
          </a:p>
        </p:txBody>
      </p:sp>
    </p:spTree>
    <p:extLst>
      <p:ext uri="{BB962C8B-B14F-4D97-AF65-F5344CB8AC3E}">
        <p14:creationId xmlns:p14="http://schemas.microsoft.com/office/powerpoint/2010/main" val="2099159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D28B93-5AF3-77C5-3678-2579C08BC1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ACF034-0B1E-CA39-03A9-876EECBBC4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83F8B9-FFF1-46DB-38B3-8B5D31948EDB}"/>
              </a:ext>
            </a:extLst>
          </p:cNvPr>
          <p:cNvSpPr>
            <a:spLocks noGrp="1"/>
          </p:cNvSpPr>
          <p:nvPr>
            <p:ph type="dt" sz="half" idx="10"/>
          </p:nvPr>
        </p:nvSpPr>
        <p:spPr/>
        <p:txBody>
          <a:bodyPr/>
          <a:lstStyle/>
          <a:p>
            <a:fld id="{CFA3720F-CB5B-4B5A-BF99-34A31321B508}" type="datetimeFigureOut">
              <a:rPr lang="en-US" smtClean="0"/>
              <a:t>7/31/2025</a:t>
            </a:fld>
            <a:endParaRPr lang="en-US"/>
          </a:p>
        </p:txBody>
      </p:sp>
      <p:sp>
        <p:nvSpPr>
          <p:cNvPr id="5" name="Footer Placeholder 4">
            <a:extLst>
              <a:ext uri="{FF2B5EF4-FFF2-40B4-BE49-F238E27FC236}">
                <a16:creationId xmlns:a16="http://schemas.microsoft.com/office/drawing/2014/main" id="{496DED9B-E910-C955-00AC-389E7CC10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B00901-A9B4-AF4F-A0C4-5DA8C06E7189}"/>
              </a:ext>
            </a:extLst>
          </p:cNvPr>
          <p:cNvSpPr>
            <a:spLocks noGrp="1"/>
          </p:cNvSpPr>
          <p:nvPr>
            <p:ph type="sldNum" sz="quarter" idx="12"/>
          </p:nvPr>
        </p:nvSpPr>
        <p:spPr/>
        <p:txBody>
          <a:bodyPr/>
          <a:lstStyle/>
          <a:p>
            <a:fld id="{D9699231-6415-437F-934D-4DF86AB8B211}" type="slidenum">
              <a:rPr lang="en-US" smtClean="0"/>
              <a:t>‹#›</a:t>
            </a:fld>
            <a:endParaRPr lang="en-US"/>
          </a:p>
        </p:txBody>
      </p:sp>
    </p:spTree>
    <p:extLst>
      <p:ext uri="{BB962C8B-B14F-4D97-AF65-F5344CB8AC3E}">
        <p14:creationId xmlns:p14="http://schemas.microsoft.com/office/powerpoint/2010/main" val="154621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55D7E-769C-C857-805B-CC0A6B6C07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9229DF-04EE-6223-7E00-C99CFEE2A9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611E40-1762-319A-180F-B6E20C071576}"/>
              </a:ext>
            </a:extLst>
          </p:cNvPr>
          <p:cNvSpPr>
            <a:spLocks noGrp="1"/>
          </p:cNvSpPr>
          <p:nvPr>
            <p:ph type="dt" sz="half" idx="10"/>
          </p:nvPr>
        </p:nvSpPr>
        <p:spPr/>
        <p:txBody>
          <a:bodyPr/>
          <a:lstStyle/>
          <a:p>
            <a:fld id="{CFA3720F-CB5B-4B5A-BF99-34A31321B508}" type="datetimeFigureOut">
              <a:rPr lang="en-US" smtClean="0"/>
              <a:t>7/31/2025</a:t>
            </a:fld>
            <a:endParaRPr lang="en-US"/>
          </a:p>
        </p:txBody>
      </p:sp>
      <p:sp>
        <p:nvSpPr>
          <p:cNvPr id="5" name="Footer Placeholder 4">
            <a:extLst>
              <a:ext uri="{FF2B5EF4-FFF2-40B4-BE49-F238E27FC236}">
                <a16:creationId xmlns:a16="http://schemas.microsoft.com/office/drawing/2014/main" id="{5132711A-042B-2150-1384-1AEB0AD69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A8EA5D-BF23-4B11-D287-24CC8D6B1A09}"/>
              </a:ext>
            </a:extLst>
          </p:cNvPr>
          <p:cNvSpPr>
            <a:spLocks noGrp="1"/>
          </p:cNvSpPr>
          <p:nvPr>
            <p:ph type="sldNum" sz="quarter" idx="12"/>
          </p:nvPr>
        </p:nvSpPr>
        <p:spPr/>
        <p:txBody>
          <a:bodyPr/>
          <a:lstStyle/>
          <a:p>
            <a:fld id="{D9699231-6415-437F-934D-4DF86AB8B211}" type="slidenum">
              <a:rPr lang="en-US" smtClean="0"/>
              <a:t>‹#›</a:t>
            </a:fld>
            <a:endParaRPr lang="en-US"/>
          </a:p>
        </p:txBody>
      </p:sp>
    </p:spTree>
    <p:extLst>
      <p:ext uri="{BB962C8B-B14F-4D97-AF65-F5344CB8AC3E}">
        <p14:creationId xmlns:p14="http://schemas.microsoft.com/office/powerpoint/2010/main" val="4235112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2D0EE-E35E-CC26-90B7-75E6C60991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C93D3E-CD96-95A3-8E7A-263074C9E49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FF917C-31DA-BB9E-2BE3-679EF707FF8B}"/>
              </a:ext>
            </a:extLst>
          </p:cNvPr>
          <p:cNvSpPr>
            <a:spLocks noGrp="1"/>
          </p:cNvSpPr>
          <p:nvPr>
            <p:ph type="dt" sz="half" idx="10"/>
          </p:nvPr>
        </p:nvSpPr>
        <p:spPr/>
        <p:txBody>
          <a:bodyPr/>
          <a:lstStyle/>
          <a:p>
            <a:fld id="{CFA3720F-CB5B-4B5A-BF99-34A31321B508}" type="datetimeFigureOut">
              <a:rPr lang="en-US" smtClean="0"/>
              <a:t>7/31/2025</a:t>
            </a:fld>
            <a:endParaRPr lang="en-US"/>
          </a:p>
        </p:txBody>
      </p:sp>
      <p:sp>
        <p:nvSpPr>
          <p:cNvPr id="5" name="Footer Placeholder 4">
            <a:extLst>
              <a:ext uri="{FF2B5EF4-FFF2-40B4-BE49-F238E27FC236}">
                <a16:creationId xmlns:a16="http://schemas.microsoft.com/office/drawing/2014/main" id="{3BCF89BD-A267-890F-87BA-9E6ABAA800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452B-0D74-37F4-86F6-32BA51E64FB5}"/>
              </a:ext>
            </a:extLst>
          </p:cNvPr>
          <p:cNvSpPr>
            <a:spLocks noGrp="1"/>
          </p:cNvSpPr>
          <p:nvPr>
            <p:ph type="sldNum" sz="quarter" idx="12"/>
          </p:nvPr>
        </p:nvSpPr>
        <p:spPr/>
        <p:txBody>
          <a:bodyPr/>
          <a:lstStyle/>
          <a:p>
            <a:fld id="{D9699231-6415-437F-934D-4DF86AB8B211}" type="slidenum">
              <a:rPr lang="en-US" smtClean="0"/>
              <a:t>‹#›</a:t>
            </a:fld>
            <a:endParaRPr lang="en-US"/>
          </a:p>
        </p:txBody>
      </p:sp>
    </p:spTree>
    <p:extLst>
      <p:ext uri="{BB962C8B-B14F-4D97-AF65-F5344CB8AC3E}">
        <p14:creationId xmlns:p14="http://schemas.microsoft.com/office/powerpoint/2010/main" val="127079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B1B6-8470-1A80-CF55-2EB9820CE2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59DCC8-9E82-30F8-0525-376D4252D4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7B7537-51C6-5966-8391-CAA22A6223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0683C6-8EE9-E4DA-F840-F6ED8DB27DD1}"/>
              </a:ext>
            </a:extLst>
          </p:cNvPr>
          <p:cNvSpPr>
            <a:spLocks noGrp="1"/>
          </p:cNvSpPr>
          <p:nvPr>
            <p:ph type="dt" sz="half" idx="10"/>
          </p:nvPr>
        </p:nvSpPr>
        <p:spPr/>
        <p:txBody>
          <a:bodyPr/>
          <a:lstStyle/>
          <a:p>
            <a:fld id="{CFA3720F-CB5B-4B5A-BF99-34A31321B508}" type="datetimeFigureOut">
              <a:rPr lang="en-US" smtClean="0"/>
              <a:t>7/31/2025</a:t>
            </a:fld>
            <a:endParaRPr lang="en-US"/>
          </a:p>
        </p:txBody>
      </p:sp>
      <p:sp>
        <p:nvSpPr>
          <p:cNvPr id="6" name="Footer Placeholder 5">
            <a:extLst>
              <a:ext uri="{FF2B5EF4-FFF2-40B4-BE49-F238E27FC236}">
                <a16:creationId xmlns:a16="http://schemas.microsoft.com/office/drawing/2014/main" id="{40A01512-9B2A-AAB6-2E4F-84DAE95337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84331F-23E6-137D-CDB7-3F546922E656}"/>
              </a:ext>
            </a:extLst>
          </p:cNvPr>
          <p:cNvSpPr>
            <a:spLocks noGrp="1"/>
          </p:cNvSpPr>
          <p:nvPr>
            <p:ph type="sldNum" sz="quarter" idx="12"/>
          </p:nvPr>
        </p:nvSpPr>
        <p:spPr/>
        <p:txBody>
          <a:bodyPr/>
          <a:lstStyle/>
          <a:p>
            <a:fld id="{D9699231-6415-437F-934D-4DF86AB8B211}" type="slidenum">
              <a:rPr lang="en-US" smtClean="0"/>
              <a:t>‹#›</a:t>
            </a:fld>
            <a:endParaRPr lang="en-US"/>
          </a:p>
        </p:txBody>
      </p:sp>
    </p:spTree>
    <p:extLst>
      <p:ext uri="{BB962C8B-B14F-4D97-AF65-F5344CB8AC3E}">
        <p14:creationId xmlns:p14="http://schemas.microsoft.com/office/powerpoint/2010/main" val="2593780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540FB-A81F-E3A6-02A1-C603578567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8E4A7F-A832-9EF1-3BEA-1DC75145BD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82C0EB-0EC3-86F4-CA8E-1EFD7A81DF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DD179A-109A-B3AA-0C65-0C8213FB64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0EED65-19FF-F3B5-1C87-638ADDD6FF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4CB708-3381-E750-47E0-E638292D49F5}"/>
              </a:ext>
            </a:extLst>
          </p:cNvPr>
          <p:cNvSpPr>
            <a:spLocks noGrp="1"/>
          </p:cNvSpPr>
          <p:nvPr>
            <p:ph type="dt" sz="half" idx="10"/>
          </p:nvPr>
        </p:nvSpPr>
        <p:spPr/>
        <p:txBody>
          <a:bodyPr/>
          <a:lstStyle/>
          <a:p>
            <a:fld id="{CFA3720F-CB5B-4B5A-BF99-34A31321B508}" type="datetimeFigureOut">
              <a:rPr lang="en-US" smtClean="0"/>
              <a:t>7/31/2025</a:t>
            </a:fld>
            <a:endParaRPr lang="en-US"/>
          </a:p>
        </p:txBody>
      </p:sp>
      <p:sp>
        <p:nvSpPr>
          <p:cNvPr id="8" name="Footer Placeholder 7">
            <a:extLst>
              <a:ext uri="{FF2B5EF4-FFF2-40B4-BE49-F238E27FC236}">
                <a16:creationId xmlns:a16="http://schemas.microsoft.com/office/drawing/2014/main" id="{C0F1100C-5818-F135-6E0D-D6DF917A435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B9AEAF-CE1A-B810-0F05-C5C872A0A0EF}"/>
              </a:ext>
            </a:extLst>
          </p:cNvPr>
          <p:cNvSpPr>
            <a:spLocks noGrp="1"/>
          </p:cNvSpPr>
          <p:nvPr>
            <p:ph type="sldNum" sz="quarter" idx="12"/>
          </p:nvPr>
        </p:nvSpPr>
        <p:spPr/>
        <p:txBody>
          <a:bodyPr/>
          <a:lstStyle/>
          <a:p>
            <a:fld id="{D9699231-6415-437F-934D-4DF86AB8B211}" type="slidenum">
              <a:rPr lang="en-US" smtClean="0"/>
              <a:t>‹#›</a:t>
            </a:fld>
            <a:endParaRPr lang="en-US"/>
          </a:p>
        </p:txBody>
      </p:sp>
    </p:spTree>
    <p:extLst>
      <p:ext uri="{BB962C8B-B14F-4D97-AF65-F5344CB8AC3E}">
        <p14:creationId xmlns:p14="http://schemas.microsoft.com/office/powerpoint/2010/main" val="356578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072E-8061-2A3E-079E-44707C80B8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A68566-C4E3-6D43-7943-70EAB8F00CFF}"/>
              </a:ext>
            </a:extLst>
          </p:cNvPr>
          <p:cNvSpPr>
            <a:spLocks noGrp="1"/>
          </p:cNvSpPr>
          <p:nvPr>
            <p:ph type="dt" sz="half" idx="10"/>
          </p:nvPr>
        </p:nvSpPr>
        <p:spPr/>
        <p:txBody>
          <a:bodyPr/>
          <a:lstStyle/>
          <a:p>
            <a:fld id="{CFA3720F-CB5B-4B5A-BF99-34A31321B508}" type="datetimeFigureOut">
              <a:rPr lang="en-US" smtClean="0"/>
              <a:t>7/31/2025</a:t>
            </a:fld>
            <a:endParaRPr lang="en-US"/>
          </a:p>
        </p:txBody>
      </p:sp>
      <p:sp>
        <p:nvSpPr>
          <p:cNvPr id="4" name="Footer Placeholder 3">
            <a:extLst>
              <a:ext uri="{FF2B5EF4-FFF2-40B4-BE49-F238E27FC236}">
                <a16:creationId xmlns:a16="http://schemas.microsoft.com/office/drawing/2014/main" id="{F92DE7F0-E860-8474-F0F6-3F794E48D5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2691AD-A718-987A-5630-2A584BCA75AE}"/>
              </a:ext>
            </a:extLst>
          </p:cNvPr>
          <p:cNvSpPr>
            <a:spLocks noGrp="1"/>
          </p:cNvSpPr>
          <p:nvPr>
            <p:ph type="sldNum" sz="quarter" idx="12"/>
          </p:nvPr>
        </p:nvSpPr>
        <p:spPr/>
        <p:txBody>
          <a:bodyPr/>
          <a:lstStyle/>
          <a:p>
            <a:fld id="{D9699231-6415-437F-934D-4DF86AB8B211}" type="slidenum">
              <a:rPr lang="en-US" smtClean="0"/>
              <a:t>‹#›</a:t>
            </a:fld>
            <a:endParaRPr lang="en-US"/>
          </a:p>
        </p:txBody>
      </p:sp>
    </p:spTree>
    <p:extLst>
      <p:ext uri="{BB962C8B-B14F-4D97-AF65-F5344CB8AC3E}">
        <p14:creationId xmlns:p14="http://schemas.microsoft.com/office/powerpoint/2010/main" val="106333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C91C4C-1429-624D-597E-AB8BEBE4BC87}"/>
              </a:ext>
            </a:extLst>
          </p:cNvPr>
          <p:cNvSpPr>
            <a:spLocks noGrp="1"/>
          </p:cNvSpPr>
          <p:nvPr>
            <p:ph type="dt" sz="half" idx="10"/>
          </p:nvPr>
        </p:nvSpPr>
        <p:spPr/>
        <p:txBody>
          <a:bodyPr/>
          <a:lstStyle/>
          <a:p>
            <a:fld id="{CFA3720F-CB5B-4B5A-BF99-34A31321B508}" type="datetimeFigureOut">
              <a:rPr lang="en-US" smtClean="0"/>
              <a:t>7/31/2025</a:t>
            </a:fld>
            <a:endParaRPr lang="en-US"/>
          </a:p>
        </p:txBody>
      </p:sp>
      <p:sp>
        <p:nvSpPr>
          <p:cNvPr id="3" name="Footer Placeholder 2">
            <a:extLst>
              <a:ext uri="{FF2B5EF4-FFF2-40B4-BE49-F238E27FC236}">
                <a16:creationId xmlns:a16="http://schemas.microsoft.com/office/drawing/2014/main" id="{F5752F34-7CB0-EAD4-B942-29112BA7D3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B66BAF-A85D-CB46-3A22-4042BAE25001}"/>
              </a:ext>
            </a:extLst>
          </p:cNvPr>
          <p:cNvSpPr>
            <a:spLocks noGrp="1"/>
          </p:cNvSpPr>
          <p:nvPr>
            <p:ph type="sldNum" sz="quarter" idx="12"/>
          </p:nvPr>
        </p:nvSpPr>
        <p:spPr/>
        <p:txBody>
          <a:bodyPr/>
          <a:lstStyle/>
          <a:p>
            <a:fld id="{D9699231-6415-437F-934D-4DF86AB8B211}" type="slidenum">
              <a:rPr lang="en-US" smtClean="0"/>
              <a:t>‹#›</a:t>
            </a:fld>
            <a:endParaRPr lang="en-US"/>
          </a:p>
        </p:txBody>
      </p:sp>
    </p:spTree>
    <p:extLst>
      <p:ext uri="{BB962C8B-B14F-4D97-AF65-F5344CB8AC3E}">
        <p14:creationId xmlns:p14="http://schemas.microsoft.com/office/powerpoint/2010/main" val="3047104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EAF1-2F7A-1756-6DF9-B72E172749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36B2EF-5139-FFA8-002E-AA320858C0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C69045-C9CD-6332-31A5-9A9FA9119C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7CDC96-26F2-DD15-CB69-B8D86FB4E72F}"/>
              </a:ext>
            </a:extLst>
          </p:cNvPr>
          <p:cNvSpPr>
            <a:spLocks noGrp="1"/>
          </p:cNvSpPr>
          <p:nvPr>
            <p:ph type="dt" sz="half" idx="10"/>
          </p:nvPr>
        </p:nvSpPr>
        <p:spPr/>
        <p:txBody>
          <a:bodyPr/>
          <a:lstStyle/>
          <a:p>
            <a:fld id="{CFA3720F-CB5B-4B5A-BF99-34A31321B508}" type="datetimeFigureOut">
              <a:rPr lang="en-US" smtClean="0"/>
              <a:t>7/31/2025</a:t>
            </a:fld>
            <a:endParaRPr lang="en-US"/>
          </a:p>
        </p:txBody>
      </p:sp>
      <p:sp>
        <p:nvSpPr>
          <p:cNvPr id="6" name="Footer Placeholder 5">
            <a:extLst>
              <a:ext uri="{FF2B5EF4-FFF2-40B4-BE49-F238E27FC236}">
                <a16:creationId xmlns:a16="http://schemas.microsoft.com/office/drawing/2014/main" id="{2E3878DF-AC99-E176-4F47-59509A88C3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93771-DF73-9A90-CF4F-49B80DB84B00}"/>
              </a:ext>
            </a:extLst>
          </p:cNvPr>
          <p:cNvSpPr>
            <a:spLocks noGrp="1"/>
          </p:cNvSpPr>
          <p:nvPr>
            <p:ph type="sldNum" sz="quarter" idx="12"/>
          </p:nvPr>
        </p:nvSpPr>
        <p:spPr/>
        <p:txBody>
          <a:bodyPr/>
          <a:lstStyle/>
          <a:p>
            <a:fld id="{D9699231-6415-437F-934D-4DF86AB8B211}" type="slidenum">
              <a:rPr lang="en-US" smtClean="0"/>
              <a:t>‹#›</a:t>
            </a:fld>
            <a:endParaRPr lang="en-US"/>
          </a:p>
        </p:txBody>
      </p:sp>
    </p:spTree>
    <p:extLst>
      <p:ext uri="{BB962C8B-B14F-4D97-AF65-F5344CB8AC3E}">
        <p14:creationId xmlns:p14="http://schemas.microsoft.com/office/powerpoint/2010/main" val="127404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D4FE7-5BD4-DEDB-CF1C-B6BFB699B4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925C0A-0C52-6AA9-47E1-DBEB19D38C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03C5C2-722F-11A8-028E-3DFE9324C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CE48B-88A8-F48D-053E-837764392BD3}"/>
              </a:ext>
            </a:extLst>
          </p:cNvPr>
          <p:cNvSpPr>
            <a:spLocks noGrp="1"/>
          </p:cNvSpPr>
          <p:nvPr>
            <p:ph type="dt" sz="half" idx="10"/>
          </p:nvPr>
        </p:nvSpPr>
        <p:spPr/>
        <p:txBody>
          <a:bodyPr/>
          <a:lstStyle/>
          <a:p>
            <a:fld id="{CFA3720F-CB5B-4B5A-BF99-34A31321B508}" type="datetimeFigureOut">
              <a:rPr lang="en-US" smtClean="0"/>
              <a:t>7/31/2025</a:t>
            </a:fld>
            <a:endParaRPr lang="en-US"/>
          </a:p>
        </p:txBody>
      </p:sp>
      <p:sp>
        <p:nvSpPr>
          <p:cNvPr id="6" name="Footer Placeholder 5">
            <a:extLst>
              <a:ext uri="{FF2B5EF4-FFF2-40B4-BE49-F238E27FC236}">
                <a16:creationId xmlns:a16="http://schemas.microsoft.com/office/drawing/2014/main" id="{7B8385B1-2AD9-61D7-9F2A-A2C2AE291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82D001-502A-E56C-C746-8A46F670FC8B}"/>
              </a:ext>
            </a:extLst>
          </p:cNvPr>
          <p:cNvSpPr>
            <a:spLocks noGrp="1"/>
          </p:cNvSpPr>
          <p:nvPr>
            <p:ph type="sldNum" sz="quarter" idx="12"/>
          </p:nvPr>
        </p:nvSpPr>
        <p:spPr/>
        <p:txBody>
          <a:bodyPr/>
          <a:lstStyle/>
          <a:p>
            <a:fld id="{D9699231-6415-437F-934D-4DF86AB8B211}" type="slidenum">
              <a:rPr lang="en-US" smtClean="0"/>
              <a:t>‹#›</a:t>
            </a:fld>
            <a:endParaRPr lang="en-US"/>
          </a:p>
        </p:txBody>
      </p:sp>
    </p:spTree>
    <p:extLst>
      <p:ext uri="{BB962C8B-B14F-4D97-AF65-F5344CB8AC3E}">
        <p14:creationId xmlns:p14="http://schemas.microsoft.com/office/powerpoint/2010/main" val="150750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0F417A-5502-D9FA-15E7-3EA051A715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B4A8E1-FDB3-186E-5DA8-EAAA3BC4B2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B35B2-A7D7-5702-2FF3-61A60A4910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4D31F6-77EE-4BAB-B7C8-D6F671BAF8FC}" type="datetime5">
              <a:rPr lang="en-US" smtClean="0"/>
              <a:t>31-Jul-25</a:t>
            </a:fld>
            <a:endParaRPr lang="en-US"/>
          </a:p>
        </p:txBody>
      </p:sp>
      <p:sp>
        <p:nvSpPr>
          <p:cNvPr id="5" name="Footer Placeholder 4">
            <a:extLst>
              <a:ext uri="{FF2B5EF4-FFF2-40B4-BE49-F238E27FC236}">
                <a16:creationId xmlns:a16="http://schemas.microsoft.com/office/drawing/2014/main" id="{2A0C86C6-835E-FF0C-E4BC-A9539687EA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AXP Internal</a:t>
            </a:r>
          </a:p>
        </p:txBody>
      </p:sp>
      <p:sp>
        <p:nvSpPr>
          <p:cNvPr id="6" name="Slide Number Placeholder 5">
            <a:extLst>
              <a:ext uri="{FF2B5EF4-FFF2-40B4-BE49-F238E27FC236}">
                <a16:creationId xmlns:a16="http://schemas.microsoft.com/office/drawing/2014/main" id="{86B5B152-F0D0-59B4-60F4-8214A9D7D5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699231-6415-437F-934D-4DF86AB8B211}" type="slidenum">
              <a:rPr lang="en-US" smtClean="0"/>
              <a:t>‹#›</a:t>
            </a:fld>
            <a:endParaRPr lang="en-US"/>
          </a:p>
        </p:txBody>
      </p:sp>
    </p:spTree>
    <p:extLst>
      <p:ext uri="{BB962C8B-B14F-4D97-AF65-F5344CB8AC3E}">
        <p14:creationId xmlns:p14="http://schemas.microsoft.com/office/powerpoint/2010/main" val="4177529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A27CD62-60CF-6A70-050A-E128B0B19547}"/>
              </a:ext>
            </a:extLst>
          </p:cNvPr>
          <p:cNvSpPr>
            <a:spLocks noGrp="1"/>
          </p:cNvSpPr>
          <p:nvPr>
            <p:ph type="ctrTitle"/>
          </p:nvPr>
        </p:nvSpPr>
        <p:spPr>
          <a:xfrm>
            <a:off x="1314824" y="735106"/>
            <a:ext cx="10053763" cy="2928470"/>
          </a:xfrm>
        </p:spPr>
        <p:txBody>
          <a:bodyPr anchor="b">
            <a:normAutofit/>
          </a:bodyPr>
          <a:lstStyle/>
          <a:p>
            <a:pPr marL="0" marR="0" algn="l">
              <a:spcAft>
                <a:spcPts val="800"/>
              </a:spcAft>
            </a:pPr>
            <a:r>
              <a:rPr lang="en-US" sz="4800" b="1"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Fraud-Insurance-claim--detection</a:t>
            </a:r>
            <a:endParaRPr lang="en-US" sz="48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972F990-2217-6789-4D46-61E7E677348A}"/>
              </a:ext>
            </a:extLst>
          </p:cNvPr>
          <p:cNvSpPr>
            <a:spLocks noGrp="1"/>
          </p:cNvSpPr>
          <p:nvPr>
            <p:ph type="ftr" sz="quarter" idx="11"/>
          </p:nvPr>
        </p:nvSpPr>
        <p:spPr>
          <a:xfrm rot="5400000">
            <a:off x="-1828800" y="1984248"/>
            <a:ext cx="4114800" cy="365125"/>
          </a:xfrm>
        </p:spPr>
        <p:txBody>
          <a:bodyPr>
            <a:normAutofit/>
          </a:bodyPr>
          <a:lstStyle/>
          <a:p>
            <a:pPr algn="l">
              <a:spcAft>
                <a:spcPts val="600"/>
              </a:spcAft>
            </a:pPr>
            <a:r>
              <a:rPr lang="en-US" sz="1100">
                <a:solidFill>
                  <a:srgbClr val="FFFFFF"/>
                </a:solidFill>
              </a:rPr>
              <a:t>AXP Internal</a:t>
            </a:r>
          </a:p>
        </p:txBody>
      </p:sp>
      <p:sp>
        <p:nvSpPr>
          <p:cNvPr id="6" name="Slide Number Placeholder 5">
            <a:extLst>
              <a:ext uri="{FF2B5EF4-FFF2-40B4-BE49-F238E27FC236}">
                <a16:creationId xmlns:a16="http://schemas.microsoft.com/office/drawing/2014/main" id="{6704C7CC-EF34-8DC0-240E-483089459778}"/>
              </a:ext>
            </a:extLst>
          </p:cNvPr>
          <p:cNvSpPr>
            <a:spLocks noGrp="1"/>
          </p:cNvSpPr>
          <p:nvPr>
            <p:ph type="sldNum" sz="quarter" idx="12"/>
          </p:nvPr>
        </p:nvSpPr>
        <p:spPr>
          <a:xfrm>
            <a:off x="11704320" y="6446837"/>
            <a:ext cx="448056" cy="365125"/>
          </a:xfrm>
        </p:spPr>
        <p:txBody>
          <a:bodyPr>
            <a:normAutofit/>
          </a:bodyPr>
          <a:lstStyle/>
          <a:p>
            <a:pPr>
              <a:spcAft>
                <a:spcPts val="600"/>
              </a:spcAft>
            </a:pPr>
            <a:fld id="{D9699231-6415-437F-934D-4DF86AB8B211}" type="slidenum">
              <a:rPr lang="en-US" sz="1100">
                <a:solidFill>
                  <a:schemeClr val="tx1">
                    <a:lumMod val="50000"/>
                    <a:lumOff val="50000"/>
                  </a:schemeClr>
                </a:solidFill>
              </a:rPr>
              <a:pPr>
                <a:spcAft>
                  <a:spcPts val="600"/>
                </a:spcAft>
              </a:pPr>
              <a:t>1</a:t>
            </a:fld>
            <a:endParaRPr lang="en-US" sz="1100">
              <a:solidFill>
                <a:schemeClr val="tx1">
                  <a:lumMod val="50000"/>
                  <a:lumOff val="50000"/>
                </a:schemeClr>
              </a:solidFill>
            </a:endParaRPr>
          </a:p>
        </p:txBody>
      </p:sp>
    </p:spTree>
    <p:extLst>
      <p:ext uri="{BB962C8B-B14F-4D97-AF65-F5344CB8AC3E}">
        <p14:creationId xmlns:p14="http://schemas.microsoft.com/office/powerpoint/2010/main" val="1500519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C64FB2AE-1C1C-3EDD-30AF-6943D552E061}"/>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AXP Internal</a:t>
            </a:r>
          </a:p>
        </p:txBody>
      </p:sp>
      <p:sp>
        <p:nvSpPr>
          <p:cNvPr id="6" name="Slide Number Placeholder 5">
            <a:extLst>
              <a:ext uri="{FF2B5EF4-FFF2-40B4-BE49-F238E27FC236}">
                <a16:creationId xmlns:a16="http://schemas.microsoft.com/office/drawing/2014/main" id="{384BED2F-C610-BA64-4732-207194DB3B70}"/>
              </a:ext>
            </a:extLst>
          </p:cNvPr>
          <p:cNvSpPr>
            <a:spLocks noGrp="1"/>
          </p:cNvSpPr>
          <p:nvPr>
            <p:ph type="sldNum" sz="quarter" idx="12"/>
          </p:nvPr>
        </p:nvSpPr>
        <p:spPr>
          <a:xfrm>
            <a:off x="8610600" y="6356350"/>
            <a:ext cx="2743200" cy="365125"/>
          </a:xfrm>
        </p:spPr>
        <p:txBody>
          <a:bodyPr>
            <a:normAutofit/>
          </a:bodyPr>
          <a:lstStyle/>
          <a:p>
            <a:pPr>
              <a:spcAft>
                <a:spcPts val="600"/>
              </a:spcAft>
            </a:pPr>
            <a:fld id="{D9699231-6415-437F-934D-4DF86AB8B211}" type="slidenum">
              <a:rPr lang="en-US"/>
              <a:pPr>
                <a:spcAft>
                  <a:spcPts val="600"/>
                </a:spcAft>
              </a:pPr>
              <a:t>2</a:t>
            </a:fld>
            <a:endParaRPr lang="en-US"/>
          </a:p>
        </p:txBody>
      </p:sp>
      <p:graphicFrame>
        <p:nvGraphicFramePr>
          <p:cNvPr id="8" name="Content Placeholder 2">
            <a:extLst>
              <a:ext uri="{FF2B5EF4-FFF2-40B4-BE49-F238E27FC236}">
                <a16:creationId xmlns:a16="http://schemas.microsoft.com/office/drawing/2014/main" id="{6B6531D6-44D8-E4A2-F8D1-9C9DC85EE020}"/>
              </a:ext>
            </a:extLst>
          </p:cNvPr>
          <p:cNvGraphicFramePr>
            <a:graphicFrameLocks noGrp="1"/>
          </p:cNvGraphicFramePr>
          <p:nvPr>
            <p:ph idx="1"/>
            <p:extLst>
              <p:ext uri="{D42A27DB-BD31-4B8C-83A1-F6EECF244321}">
                <p14:modId xmlns:p14="http://schemas.microsoft.com/office/powerpoint/2010/main" val="228900597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3804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BF92F-C1BB-BDD7-DBA5-C471257F8002}"/>
              </a:ext>
            </a:extLst>
          </p:cNvPr>
          <p:cNvSpPr>
            <a:spLocks noGrp="1"/>
          </p:cNvSpPr>
          <p:nvPr>
            <p:ph type="title"/>
          </p:nvPr>
        </p:nvSpPr>
        <p:spPr>
          <a:xfrm>
            <a:off x="6094105" y="802955"/>
            <a:ext cx="4977976" cy="1454051"/>
          </a:xfrm>
        </p:spPr>
        <p:txBody>
          <a:bodyPr>
            <a:normAutofit/>
          </a:bodyPr>
          <a:lstStyle/>
          <a:p>
            <a:r>
              <a:rPr lang="en-US" sz="3600" b="1"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Objective</a:t>
            </a:r>
            <a:br>
              <a:rPr lang="en-US" sz="36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br>
            <a:endParaRPr lang="en-US" sz="3600">
              <a:solidFill>
                <a:schemeClr val="tx2"/>
              </a:solidFill>
            </a:endParaRPr>
          </a:p>
        </p:txBody>
      </p:sp>
      <p:pic>
        <p:nvPicPr>
          <p:cNvPr id="10" name="Graphic 9" descr="Robber">
            <a:extLst>
              <a:ext uri="{FF2B5EF4-FFF2-40B4-BE49-F238E27FC236}">
                <a16:creationId xmlns:a16="http://schemas.microsoft.com/office/drawing/2014/main" id="{38D25170-8221-5C7E-7EAB-458FB6E639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11" name="Content Placeholder 2">
            <a:extLst>
              <a:ext uri="{FF2B5EF4-FFF2-40B4-BE49-F238E27FC236}">
                <a16:creationId xmlns:a16="http://schemas.microsoft.com/office/drawing/2014/main" id="{A951CCD8-953C-6F7B-970F-0F1DC4D36A49}"/>
              </a:ext>
            </a:extLst>
          </p:cNvPr>
          <p:cNvSpPr>
            <a:spLocks noGrp="1"/>
          </p:cNvSpPr>
          <p:nvPr>
            <p:ph idx="1"/>
          </p:nvPr>
        </p:nvSpPr>
        <p:spPr>
          <a:xfrm>
            <a:off x="6090574" y="2421682"/>
            <a:ext cx="4977578" cy="3639289"/>
          </a:xfrm>
        </p:spPr>
        <p:txBody>
          <a:bodyPr anchor="ctr">
            <a:normAutofit/>
          </a:bodyPr>
          <a:lstStyle/>
          <a:p>
            <a:pPr marL="0" marR="0">
              <a:spcAft>
                <a:spcPts val="800"/>
              </a:spcAft>
              <a:buNone/>
            </a:pPr>
            <a:r>
              <a:rPr lang="en-US" sz="1700" b="1"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The traditional approach for fraud detection is based on developing heuristics around fraud indicators. Based on these heuristics, a decision on fraud would be made in one of two ways.</a:t>
            </a:r>
            <a:endParaRPr lang="en-US" sz="17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7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In certain scenarios rules would be framed that would define if the case needs to be sent for investigation.</a:t>
            </a:r>
          </a:p>
          <a:p>
            <a:pPr marL="342900" marR="0" lvl="0" indent="-342900">
              <a:spcAft>
                <a:spcPts val="800"/>
              </a:spcAft>
              <a:buSzPts val="1000"/>
              <a:buFont typeface="Symbol" panose="05050102010706020507" pitchFamily="18" charset="2"/>
              <a:buChar char=""/>
              <a:tabLst>
                <a:tab pos="457200" algn="l"/>
              </a:tabLst>
            </a:pPr>
            <a:r>
              <a:rPr lang="en-US" sz="1700" kern="100">
                <a:solidFill>
                  <a:schemeClr val="tx2"/>
                </a:solidFill>
                <a:effectLst/>
                <a:latin typeface="Aptos" panose="020B0004020202020204" pitchFamily="34" charset="0"/>
                <a:ea typeface="Aptos" panose="020B0004020202020204" pitchFamily="34" charset="0"/>
                <a:cs typeface="Times New Roman" panose="02020603050405020304" pitchFamily="18" charset="0"/>
              </a:rPr>
              <a:t>In other cases, a checklist would be prepared with scores for the various indicators of fraud. An aggregation of these scores along with the value of the claim would determine if the case needs to be sent for investigation.</a:t>
            </a:r>
          </a:p>
          <a:p>
            <a:endParaRPr lang="en-US" sz="1700">
              <a:solidFill>
                <a:schemeClr val="tx2"/>
              </a:solidFill>
            </a:endParaRPr>
          </a:p>
        </p:txBody>
      </p:sp>
      <p:sp>
        <p:nvSpPr>
          <p:cNvPr id="5" name="Footer Placeholder 4">
            <a:extLst>
              <a:ext uri="{FF2B5EF4-FFF2-40B4-BE49-F238E27FC236}">
                <a16:creationId xmlns:a16="http://schemas.microsoft.com/office/drawing/2014/main" id="{6402C789-395E-C977-38E0-9B9EE962036D}"/>
              </a:ext>
            </a:extLst>
          </p:cNvPr>
          <p:cNvSpPr>
            <a:spLocks noGrp="1"/>
          </p:cNvSpPr>
          <p:nvPr>
            <p:ph type="ftr" sz="quarter" idx="11"/>
          </p:nvPr>
        </p:nvSpPr>
        <p:spPr>
          <a:xfrm>
            <a:off x="4038600" y="6356350"/>
            <a:ext cx="4114800" cy="365125"/>
          </a:xfrm>
        </p:spPr>
        <p:txBody>
          <a:bodyPr>
            <a:normAutofit/>
          </a:bodyPr>
          <a:lstStyle/>
          <a:p>
            <a:endParaRPr lang="en-US"/>
          </a:p>
        </p:txBody>
      </p:sp>
      <p:grpSp>
        <p:nvGrpSpPr>
          <p:cNvPr id="17" name="Group 16">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8" name="Freeform: Shape 17">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Slide Number Placeholder 5">
            <a:extLst>
              <a:ext uri="{FF2B5EF4-FFF2-40B4-BE49-F238E27FC236}">
                <a16:creationId xmlns:a16="http://schemas.microsoft.com/office/drawing/2014/main" id="{60E62F29-0322-F904-59A3-F8FBBD8BDBD9}"/>
              </a:ext>
            </a:extLst>
          </p:cNvPr>
          <p:cNvSpPr>
            <a:spLocks noGrp="1"/>
          </p:cNvSpPr>
          <p:nvPr>
            <p:ph type="sldNum" sz="quarter" idx="12"/>
          </p:nvPr>
        </p:nvSpPr>
        <p:spPr>
          <a:xfrm>
            <a:off x="8610600" y="6356350"/>
            <a:ext cx="2743200" cy="365125"/>
          </a:xfrm>
        </p:spPr>
        <p:txBody>
          <a:bodyPr>
            <a:normAutofit/>
          </a:bodyPr>
          <a:lstStyle/>
          <a:p>
            <a:pPr>
              <a:spcAft>
                <a:spcPts val="600"/>
              </a:spcAft>
            </a:pPr>
            <a:fld id="{D9699231-6415-437F-934D-4DF86AB8B211}" type="slidenum">
              <a:rPr lang="en-US" smtClean="0"/>
              <a:pPr>
                <a:spcAft>
                  <a:spcPts val="600"/>
                </a:spcAft>
              </a:pPr>
              <a:t>3</a:t>
            </a:fld>
            <a:endParaRPr lang="en-US"/>
          </a:p>
        </p:txBody>
      </p:sp>
    </p:spTree>
    <p:extLst>
      <p:ext uri="{BB962C8B-B14F-4D97-AF65-F5344CB8AC3E}">
        <p14:creationId xmlns:p14="http://schemas.microsoft.com/office/powerpoint/2010/main" val="499427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7E3EBF-CF28-2EFF-01FC-1356A22E1B4C}"/>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Libraries Used</a:t>
            </a:r>
          </a:p>
        </p:txBody>
      </p:sp>
      <p:sp>
        <p:nvSpPr>
          <p:cNvPr id="5" name="Footer Placeholder 4">
            <a:extLst>
              <a:ext uri="{FF2B5EF4-FFF2-40B4-BE49-F238E27FC236}">
                <a16:creationId xmlns:a16="http://schemas.microsoft.com/office/drawing/2014/main" id="{D7525F4E-35FB-DDA1-D8E7-D92422AF26B8}"/>
              </a:ext>
            </a:extLst>
          </p:cNvPr>
          <p:cNvSpPr>
            <a:spLocks noGrp="1"/>
          </p:cNvSpPr>
          <p:nvPr>
            <p:ph type="ftr" sz="quarter" idx="11"/>
          </p:nvPr>
        </p:nvSpPr>
        <p:spPr>
          <a:xfrm rot="5400000">
            <a:off x="-1828800" y="1984248"/>
            <a:ext cx="4114800" cy="365125"/>
          </a:xfrm>
        </p:spPr>
        <p:txBody>
          <a:bodyPr>
            <a:normAutofit/>
          </a:bodyPr>
          <a:lstStyle/>
          <a:p>
            <a:pPr algn="l"/>
            <a:endParaRPr lang="en-US" sz="1100">
              <a:solidFill>
                <a:srgbClr val="FFFFFF"/>
              </a:solidFill>
            </a:endParaRPr>
          </a:p>
        </p:txBody>
      </p:sp>
      <p:sp>
        <p:nvSpPr>
          <p:cNvPr id="6" name="Slide Number Placeholder 5">
            <a:extLst>
              <a:ext uri="{FF2B5EF4-FFF2-40B4-BE49-F238E27FC236}">
                <a16:creationId xmlns:a16="http://schemas.microsoft.com/office/drawing/2014/main" id="{6225B3B5-A5BC-A1DE-4F68-E73EA8F11BB9}"/>
              </a:ext>
            </a:extLst>
          </p:cNvPr>
          <p:cNvSpPr>
            <a:spLocks noGrp="1"/>
          </p:cNvSpPr>
          <p:nvPr>
            <p:ph type="sldNum" sz="quarter" idx="12"/>
          </p:nvPr>
        </p:nvSpPr>
        <p:spPr>
          <a:xfrm>
            <a:off x="11704320" y="6455664"/>
            <a:ext cx="448056" cy="365125"/>
          </a:xfrm>
        </p:spPr>
        <p:txBody>
          <a:bodyPr>
            <a:normAutofit/>
          </a:bodyPr>
          <a:lstStyle/>
          <a:p>
            <a:pPr>
              <a:spcAft>
                <a:spcPts val="600"/>
              </a:spcAft>
            </a:pPr>
            <a:fld id="{D9699231-6415-437F-934D-4DF86AB8B211}" type="slidenum">
              <a:rPr lang="en-US" sz="1100">
                <a:solidFill>
                  <a:schemeClr val="tx1">
                    <a:lumMod val="50000"/>
                    <a:lumOff val="50000"/>
                  </a:schemeClr>
                </a:solidFill>
              </a:rPr>
              <a:pPr>
                <a:spcAft>
                  <a:spcPts val="600"/>
                </a:spcAft>
              </a:pPr>
              <a:t>4</a:t>
            </a:fld>
            <a:endParaRPr lang="en-US" sz="1100">
              <a:solidFill>
                <a:schemeClr val="tx1">
                  <a:lumMod val="50000"/>
                  <a:lumOff val="50000"/>
                </a:schemeClr>
              </a:solidFill>
            </a:endParaRPr>
          </a:p>
        </p:txBody>
      </p:sp>
      <p:graphicFrame>
        <p:nvGraphicFramePr>
          <p:cNvPr id="12" name="Content Placeholder 2">
            <a:extLst>
              <a:ext uri="{FF2B5EF4-FFF2-40B4-BE49-F238E27FC236}">
                <a16:creationId xmlns:a16="http://schemas.microsoft.com/office/drawing/2014/main" id="{DC60632E-808B-64DF-13E1-51BA462DB8F1}"/>
              </a:ext>
            </a:extLst>
          </p:cNvPr>
          <p:cNvGraphicFramePr>
            <a:graphicFrameLocks noGrp="1"/>
          </p:cNvGraphicFramePr>
          <p:nvPr>
            <p:ph idx="1"/>
            <p:extLst>
              <p:ext uri="{D42A27DB-BD31-4B8C-83A1-F6EECF244321}">
                <p14:modId xmlns:p14="http://schemas.microsoft.com/office/powerpoint/2010/main" val="2296326748"/>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67248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262B7A-A066-DD3C-AB76-1079AF6A31DF}"/>
              </a:ext>
            </a:extLst>
          </p:cNvPr>
          <p:cNvSpPr>
            <a:spLocks noGrp="1"/>
          </p:cNvSpPr>
          <p:nvPr>
            <p:ph type="title"/>
          </p:nvPr>
        </p:nvSpPr>
        <p:spPr>
          <a:xfrm>
            <a:off x="804672" y="802955"/>
            <a:ext cx="4977976" cy="1454051"/>
          </a:xfrm>
        </p:spPr>
        <p:txBody>
          <a:bodyPr>
            <a:normAutofit/>
          </a:bodyPr>
          <a:lstStyle/>
          <a:p>
            <a:r>
              <a:rPr lang="en-US" sz="3600" dirty="0">
                <a:solidFill>
                  <a:schemeClr val="tx2"/>
                </a:solidFill>
              </a:rPr>
              <a:t>Thank You</a:t>
            </a:r>
            <a:br>
              <a:rPr lang="en-US" sz="3600" dirty="0">
                <a:solidFill>
                  <a:schemeClr val="tx2"/>
                </a:solidFill>
              </a:rPr>
            </a:br>
            <a:endParaRPr lang="en-US" sz="3600" dirty="0">
              <a:solidFill>
                <a:schemeClr val="tx2"/>
              </a:solidFill>
            </a:endParaRPr>
          </a:p>
        </p:txBody>
      </p:sp>
      <p:grpSp>
        <p:nvGrpSpPr>
          <p:cNvPr id="17" name="Group 16">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8" name="Freeform: Shape 17">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Graphic 9" descr="Smiling Face with No Fill">
            <a:extLst>
              <a:ext uri="{FF2B5EF4-FFF2-40B4-BE49-F238E27FC236}">
                <a16:creationId xmlns:a16="http://schemas.microsoft.com/office/drawing/2014/main" id="{450DEE1B-5E59-94B6-54E9-EF3FA5AA99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
        <p:nvSpPr>
          <p:cNvPr id="4" name="Date Placeholder 3">
            <a:extLst>
              <a:ext uri="{FF2B5EF4-FFF2-40B4-BE49-F238E27FC236}">
                <a16:creationId xmlns:a16="http://schemas.microsoft.com/office/drawing/2014/main" id="{0C72A253-8150-706E-89F8-7010A78B4418}"/>
              </a:ext>
            </a:extLst>
          </p:cNvPr>
          <p:cNvSpPr>
            <a:spLocks noGrp="1"/>
          </p:cNvSpPr>
          <p:nvPr>
            <p:ph type="dt" sz="half" idx="10"/>
          </p:nvPr>
        </p:nvSpPr>
        <p:spPr>
          <a:xfrm>
            <a:off x="804672" y="6356350"/>
            <a:ext cx="2743200" cy="365125"/>
          </a:xfrm>
        </p:spPr>
        <p:txBody>
          <a:bodyPr>
            <a:normAutofit/>
          </a:bodyPr>
          <a:lstStyle/>
          <a:p>
            <a:pPr>
              <a:spcAft>
                <a:spcPts val="600"/>
              </a:spcAft>
            </a:pPr>
            <a:fld id="{E002EBD5-3C7F-4191-9245-AB4BFC9FDE0A}" type="datetime1">
              <a:rPr lang="en-US" smtClean="0"/>
              <a:pPr>
                <a:spcAft>
                  <a:spcPts val="600"/>
                </a:spcAft>
              </a:pPr>
              <a:t>7/31/2025</a:t>
            </a:fld>
            <a:endParaRPr lang="en-US"/>
          </a:p>
        </p:txBody>
      </p:sp>
      <p:sp>
        <p:nvSpPr>
          <p:cNvPr id="5" name="Footer Placeholder 4">
            <a:extLst>
              <a:ext uri="{FF2B5EF4-FFF2-40B4-BE49-F238E27FC236}">
                <a16:creationId xmlns:a16="http://schemas.microsoft.com/office/drawing/2014/main" id="{1F21F49C-8E40-05E1-A9E1-93D185632C2E}"/>
              </a:ext>
            </a:extLst>
          </p:cNvPr>
          <p:cNvSpPr>
            <a:spLocks noGrp="1"/>
          </p:cNvSpPr>
          <p:nvPr>
            <p:ph type="ftr" sz="quarter" idx="11"/>
          </p:nvPr>
        </p:nvSpPr>
        <p:spPr>
          <a:xfrm>
            <a:off x="4038600" y="6356350"/>
            <a:ext cx="4114800" cy="365125"/>
          </a:xfrm>
        </p:spPr>
        <p:txBody>
          <a:bodyPr>
            <a:normAutofit/>
          </a:bodyPr>
          <a:lstStyle/>
          <a:p>
            <a:endParaRPr lang="en-US"/>
          </a:p>
        </p:txBody>
      </p:sp>
      <p:sp>
        <p:nvSpPr>
          <p:cNvPr id="6" name="Slide Number Placeholder 5">
            <a:extLst>
              <a:ext uri="{FF2B5EF4-FFF2-40B4-BE49-F238E27FC236}">
                <a16:creationId xmlns:a16="http://schemas.microsoft.com/office/drawing/2014/main" id="{389D3D6F-8FA6-68E8-CEDE-2907DD774F79}"/>
              </a:ext>
            </a:extLst>
          </p:cNvPr>
          <p:cNvSpPr>
            <a:spLocks noGrp="1"/>
          </p:cNvSpPr>
          <p:nvPr>
            <p:ph type="sldNum" sz="quarter" idx="12"/>
          </p:nvPr>
        </p:nvSpPr>
        <p:spPr>
          <a:xfrm>
            <a:off x="8610600" y="6356350"/>
            <a:ext cx="2743200" cy="365125"/>
          </a:xfrm>
        </p:spPr>
        <p:txBody>
          <a:bodyPr>
            <a:normAutofit/>
          </a:bodyPr>
          <a:lstStyle/>
          <a:p>
            <a:pPr>
              <a:spcAft>
                <a:spcPts val="600"/>
              </a:spcAft>
            </a:pPr>
            <a:fld id="{D9699231-6415-437F-934D-4DF86AB8B211}" type="slidenum">
              <a:rPr lang="en-US" smtClean="0"/>
              <a:pPr>
                <a:spcAft>
                  <a:spcPts val="600"/>
                </a:spcAft>
              </a:pPr>
              <a:t>5</a:t>
            </a:fld>
            <a:endParaRPr lang="en-US"/>
          </a:p>
        </p:txBody>
      </p:sp>
      <p:sp>
        <p:nvSpPr>
          <p:cNvPr id="8" name="Content Placeholder 7">
            <a:extLst>
              <a:ext uri="{FF2B5EF4-FFF2-40B4-BE49-F238E27FC236}">
                <a16:creationId xmlns:a16="http://schemas.microsoft.com/office/drawing/2014/main" id="{2C53A3C5-E841-2464-0E8B-CA5D524B6C7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635159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158f467-f592-4f68-b205-41e7c092277d}" enabled="1" method="Standard" siteId="{66295b3b-c4fd-41af-a077-c0ec2a40e369}" removed="0"/>
</clbl:labelList>
</file>

<file path=docProps/app.xml><?xml version="1.0" encoding="utf-8"?>
<Properties xmlns="http://schemas.openxmlformats.org/officeDocument/2006/extended-properties" xmlns:vt="http://schemas.openxmlformats.org/officeDocument/2006/docPropsVTypes">
  <TotalTime>10</TotalTime>
  <Words>284</Words>
  <Application>Microsoft Office PowerPoint</Application>
  <PresentationFormat>Widescreen</PresentationFormat>
  <Paragraphs>30</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Symbol</vt:lpstr>
      <vt:lpstr>Office Theme</vt:lpstr>
      <vt:lpstr>Fraud-Insurance-claim--detection</vt:lpstr>
      <vt:lpstr>PowerPoint Presentation</vt:lpstr>
      <vt:lpstr>Objective </vt:lpstr>
      <vt:lpstr>Libraries Used</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Beauty sarkar</dc:creator>
  <cp:lastModifiedBy>Beauty sarkar</cp:lastModifiedBy>
  <cp:revision>1</cp:revision>
  <dcterms:created xsi:type="dcterms:W3CDTF">2025-07-31T06:14:00Z</dcterms:created>
  <dcterms:modified xsi:type="dcterms:W3CDTF">2025-07-31T06:24:49Z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XPAuthor">
    <vt:lpwstr>Beauty sarkar</vt:lpwstr>
  </property>
  <property fmtid="{D5CDD505-2E9C-101B-9397-08002B2CF9AE}" pid="3" name="AXPDataClassification">
    <vt:lpwstr>AXP Internal</vt:lpwstr>
  </property>
  <property fmtid="{D5CDD505-2E9C-101B-9397-08002B2CF9AE}" pid="4" name="AXPDataClassificationForSearch">
    <vt:lpwstr>AXPInternal_UniqueSearchString</vt:lpwstr>
  </property>
</Properties>
</file>