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7"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6" d="100"/>
          <a:sy n="66" d="100"/>
        </p:scale>
        <p:origin x="668"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9F73540-DFB5-4816-8066-5D194A0B149D}" type="datetimeFigureOut">
              <a:rPr lang="de-CH" smtClean="0"/>
              <a:t>12.01.2025</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AB8F96E3-2EAC-4C18-B216-7E9D85CA2F89}" type="slidenum">
              <a:rPr lang="de-CH" smtClean="0"/>
              <a:t>‹#›</a:t>
            </a:fld>
            <a:endParaRPr lang="de-CH"/>
          </a:p>
        </p:txBody>
      </p:sp>
    </p:spTree>
    <p:extLst>
      <p:ext uri="{BB962C8B-B14F-4D97-AF65-F5344CB8AC3E}">
        <p14:creationId xmlns:p14="http://schemas.microsoft.com/office/powerpoint/2010/main" val="30159578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9F73540-DFB5-4816-8066-5D194A0B149D}" type="datetimeFigureOut">
              <a:rPr lang="de-CH" smtClean="0"/>
              <a:t>12.01.2025</a:t>
            </a:fld>
            <a:endParaRPr lang="de-CH"/>
          </a:p>
        </p:txBody>
      </p:sp>
      <p:sp>
        <p:nvSpPr>
          <p:cNvPr id="6" name="Footer Placeholder 5"/>
          <p:cNvSpPr>
            <a:spLocks noGrp="1"/>
          </p:cNvSpPr>
          <p:nvPr>
            <p:ph type="ftr" sz="quarter" idx="11"/>
          </p:nvPr>
        </p:nvSpPr>
        <p:spPr/>
        <p:txBody>
          <a:bodyPr/>
          <a:lstStyle/>
          <a:p>
            <a:endParaRPr lang="de-CH"/>
          </a:p>
        </p:txBody>
      </p:sp>
      <p:sp>
        <p:nvSpPr>
          <p:cNvPr id="7" name="Slide Number Placeholder 6"/>
          <p:cNvSpPr>
            <a:spLocks noGrp="1"/>
          </p:cNvSpPr>
          <p:nvPr>
            <p:ph type="sldNum" sz="quarter" idx="12"/>
          </p:nvPr>
        </p:nvSpPr>
        <p:spPr/>
        <p:txBody>
          <a:bodyPr/>
          <a:lstStyle/>
          <a:p>
            <a:fld id="{AB8F96E3-2EAC-4C18-B216-7E9D85CA2F89}" type="slidenum">
              <a:rPr lang="de-CH" smtClean="0"/>
              <a:t>‹#›</a:t>
            </a:fld>
            <a:endParaRPr lang="de-CH"/>
          </a:p>
        </p:txBody>
      </p:sp>
    </p:spTree>
    <p:extLst>
      <p:ext uri="{BB962C8B-B14F-4D97-AF65-F5344CB8AC3E}">
        <p14:creationId xmlns:p14="http://schemas.microsoft.com/office/powerpoint/2010/main" val="41063448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9F73540-DFB5-4816-8066-5D194A0B149D}" type="datetimeFigureOut">
              <a:rPr lang="de-CH" smtClean="0"/>
              <a:t>12.01.2025</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AB8F96E3-2EAC-4C18-B216-7E9D85CA2F89}" type="slidenum">
              <a:rPr lang="de-CH" smtClean="0"/>
              <a:t>‹#›</a:t>
            </a:fld>
            <a:endParaRPr lang="de-CH"/>
          </a:p>
        </p:txBody>
      </p:sp>
    </p:spTree>
    <p:extLst>
      <p:ext uri="{BB962C8B-B14F-4D97-AF65-F5344CB8AC3E}">
        <p14:creationId xmlns:p14="http://schemas.microsoft.com/office/powerpoint/2010/main" val="35380654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9F73540-DFB5-4816-8066-5D194A0B149D}" type="datetimeFigureOut">
              <a:rPr lang="de-CH" smtClean="0"/>
              <a:t>12.01.2025</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AB8F96E3-2EAC-4C18-B216-7E9D85CA2F89}" type="slidenum">
              <a:rPr lang="de-CH" smtClean="0"/>
              <a:t>‹#›</a:t>
            </a:fld>
            <a:endParaRPr lang="de-CH"/>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6022539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9F73540-DFB5-4816-8066-5D194A0B149D}" type="datetimeFigureOut">
              <a:rPr lang="de-CH" smtClean="0"/>
              <a:t>12.01.2025</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AB8F96E3-2EAC-4C18-B216-7E9D85CA2F89}" type="slidenum">
              <a:rPr lang="de-CH" smtClean="0"/>
              <a:t>‹#›</a:t>
            </a:fld>
            <a:endParaRPr lang="de-CH"/>
          </a:p>
        </p:txBody>
      </p:sp>
    </p:spTree>
    <p:extLst>
      <p:ext uri="{BB962C8B-B14F-4D97-AF65-F5344CB8AC3E}">
        <p14:creationId xmlns:p14="http://schemas.microsoft.com/office/powerpoint/2010/main" val="16422463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9F73540-DFB5-4816-8066-5D194A0B149D}" type="datetimeFigureOut">
              <a:rPr lang="de-CH" smtClean="0"/>
              <a:t>12.01.2025</a:t>
            </a:fld>
            <a:endParaRPr lang="de-CH"/>
          </a:p>
        </p:txBody>
      </p:sp>
      <p:sp>
        <p:nvSpPr>
          <p:cNvPr id="4"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AB8F96E3-2EAC-4C18-B216-7E9D85CA2F89}" type="slidenum">
              <a:rPr lang="de-CH" smtClean="0"/>
              <a:t>‹#›</a:t>
            </a:fld>
            <a:endParaRPr lang="de-CH"/>
          </a:p>
        </p:txBody>
      </p:sp>
    </p:spTree>
    <p:extLst>
      <p:ext uri="{BB962C8B-B14F-4D97-AF65-F5344CB8AC3E}">
        <p14:creationId xmlns:p14="http://schemas.microsoft.com/office/powerpoint/2010/main" val="15578367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9F73540-DFB5-4816-8066-5D194A0B149D}" type="datetimeFigureOut">
              <a:rPr lang="de-CH" smtClean="0"/>
              <a:t>12.01.2025</a:t>
            </a:fld>
            <a:endParaRPr lang="de-CH"/>
          </a:p>
        </p:txBody>
      </p:sp>
      <p:sp>
        <p:nvSpPr>
          <p:cNvPr id="4"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AB8F96E3-2EAC-4C18-B216-7E9D85CA2F89}" type="slidenum">
              <a:rPr lang="de-CH" smtClean="0"/>
              <a:t>‹#›</a:t>
            </a:fld>
            <a:endParaRPr lang="de-CH"/>
          </a:p>
        </p:txBody>
      </p:sp>
    </p:spTree>
    <p:extLst>
      <p:ext uri="{BB962C8B-B14F-4D97-AF65-F5344CB8AC3E}">
        <p14:creationId xmlns:p14="http://schemas.microsoft.com/office/powerpoint/2010/main" val="197889156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9F73540-DFB5-4816-8066-5D194A0B149D}" type="datetimeFigureOut">
              <a:rPr lang="de-CH" smtClean="0"/>
              <a:t>12.01.2025</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AB8F96E3-2EAC-4C18-B216-7E9D85CA2F89}" type="slidenum">
              <a:rPr lang="de-CH" smtClean="0"/>
              <a:t>‹#›</a:t>
            </a:fld>
            <a:endParaRPr lang="de-CH"/>
          </a:p>
        </p:txBody>
      </p:sp>
    </p:spTree>
    <p:extLst>
      <p:ext uri="{BB962C8B-B14F-4D97-AF65-F5344CB8AC3E}">
        <p14:creationId xmlns:p14="http://schemas.microsoft.com/office/powerpoint/2010/main" val="19528729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9F73540-DFB5-4816-8066-5D194A0B149D}" type="datetimeFigureOut">
              <a:rPr lang="de-CH" smtClean="0"/>
              <a:t>12.01.2025</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AB8F96E3-2EAC-4C18-B216-7E9D85CA2F89}" type="slidenum">
              <a:rPr lang="de-CH" smtClean="0"/>
              <a:t>‹#›</a:t>
            </a:fld>
            <a:endParaRPr lang="de-CH"/>
          </a:p>
        </p:txBody>
      </p:sp>
    </p:spTree>
    <p:extLst>
      <p:ext uri="{BB962C8B-B14F-4D97-AF65-F5344CB8AC3E}">
        <p14:creationId xmlns:p14="http://schemas.microsoft.com/office/powerpoint/2010/main" val="34420486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69F73540-DFB5-4816-8066-5D194A0B149D}" type="datetimeFigureOut">
              <a:rPr lang="de-CH" smtClean="0"/>
              <a:t>12.01.2025</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AB8F96E3-2EAC-4C18-B216-7E9D85CA2F89}" type="slidenum">
              <a:rPr lang="de-CH" smtClean="0"/>
              <a:t>‹#›</a:t>
            </a:fld>
            <a:endParaRPr lang="de-CH"/>
          </a:p>
        </p:txBody>
      </p:sp>
    </p:spTree>
    <p:extLst>
      <p:ext uri="{BB962C8B-B14F-4D97-AF65-F5344CB8AC3E}">
        <p14:creationId xmlns:p14="http://schemas.microsoft.com/office/powerpoint/2010/main" val="24752580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9F73540-DFB5-4816-8066-5D194A0B149D}" type="datetimeFigureOut">
              <a:rPr lang="de-CH" smtClean="0"/>
              <a:t>12.01.2025</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AB8F96E3-2EAC-4C18-B216-7E9D85CA2F89}" type="slidenum">
              <a:rPr lang="de-CH" smtClean="0"/>
              <a:t>‹#›</a:t>
            </a:fld>
            <a:endParaRPr lang="de-CH"/>
          </a:p>
        </p:txBody>
      </p:sp>
    </p:spTree>
    <p:extLst>
      <p:ext uri="{BB962C8B-B14F-4D97-AF65-F5344CB8AC3E}">
        <p14:creationId xmlns:p14="http://schemas.microsoft.com/office/powerpoint/2010/main" val="14758685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F73540-DFB5-4816-8066-5D194A0B149D}" type="datetimeFigureOut">
              <a:rPr lang="de-CH" smtClean="0"/>
              <a:t>12.01.2025</a:t>
            </a:fld>
            <a:endParaRPr lang="de-CH"/>
          </a:p>
        </p:txBody>
      </p:sp>
      <p:sp>
        <p:nvSpPr>
          <p:cNvPr id="6" name="Footer Placeholder 5"/>
          <p:cNvSpPr>
            <a:spLocks noGrp="1"/>
          </p:cNvSpPr>
          <p:nvPr>
            <p:ph type="ftr" sz="quarter" idx="11"/>
          </p:nvPr>
        </p:nvSpPr>
        <p:spPr/>
        <p:txBody>
          <a:bodyPr/>
          <a:lstStyle/>
          <a:p>
            <a:endParaRPr lang="de-CH"/>
          </a:p>
        </p:txBody>
      </p:sp>
      <p:sp>
        <p:nvSpPr>
          <p:cNvPr id="7" name="Slide Number Placeholder 6"/>
          <p:cNvSpPr>
            <a:spLocks noGrp="1"/>
          </p:cNvSpPr>
          <p:nvPr>
            <p:ph type="sldNum" sz="quarter" idx="12"/>
          </p:nvPr>
        </p:nvSpPr>
        <p:spPr/>
        <p:txBody>
          <a:bodyPr/>
          <a:lstStyle/>
          <a:p>
            <a:fld id="{AB8F96E3-2EAC-4C18-B216-7E9D85CA2F89}" type="slidenum">
              <a:rPr lang="de-CH" smtClean="0"/>
              <a:t>‹#›</a:t>
            </a:fld>
            <a:endParaRPr lang="de-CH"/>
          </a:p>
        </p:txBody>
      </p:sp>
    </p:spTree>
    <p:extLst>
      <p:ext uri="{BB962C8B-B14F-4D97-AF65-F5344CB8AC3E}">
        <p14:creationId xmlns:p14="http://schemas.microsoft.com/office/powerpoint/2010/main" val="9629307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9F73540-DFB5-4816-8066-5D194A0B149D}" type="datetimeFigureOut">
              <a:rPr lang="de-CH" smtClean="0"/>
              <a:t>12.01.2025</a:t>
            </a:fld>
            <a:endParaRPr lang="de-CH"/>
          </a:p>
        </p:txBody>
      </p:sp>
      <p:sp>
        <p:nvSpPr>
          <p:cNvPr id="8" name="Footer Placeholder 7"/>
          <p:cNvSpPr>
            <a:spLocks noGrp="1"/>
          </p:cNvSpPr>
          <p:nvPr>
            <p:ph type="ftr" sz="quarter" idx="11"/>
          </p:nvPr>
        </p:nvSpPr>
        <p:spPr/>
        <p:txBody>
          <a:bodyPr/>
          <a:lstStyle/>
          <a:p>
            <a:endParaRPr lang="de-CH"/>
          </a:p>
        </p:txBody>
      </p:sp>
      <p:sp>
        <p:nvSpPr>
          <p:cNvPr id="9" name="Slide Number Placeholder 8"/>
          <p:cNvSpPr>
            <a:spLocks noGrp="1"/>
          </p:cNvSpPr>
          <p:nvPr>
            <p:ph type="sldNum" sz="quarter" idx="12"/>
          </p:nvPr>
        </p:nvSpPr>
        <p:spPr/>
        <p:txBody>
          <a:bodyPr/>
          <a:lstStyle/>
          <a:p>
            <a:fld id="{AB8F96E3-2EAC-4C18-B216-7E9D85CA2F89}" type="slidenum">
              <a:rPr lang="de-CH" smtClean="0"/>
              <a:t>‹#›</a:t>
            </a:fld>
            <a:endParaRPr lang="de-CH"/>
          </a:p>
        </p:txBody>
      </p:sp>
    </p:spTree>
    <p:extLst>
      <p:ext uri="{BB962C8B-B14F-4D97-AF65-F5344CB8AC3E}">
        <p14:creationId xmlns:p14="http://schemas.microsoft.com/office/powerpoint/2010/main" val="32810469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69F73540-DFB5-4816-8066-5D194A0B149D}" type="datetimeFigureOut">
              <a:rPr lang="de-CH" smtClean="0"/>
              <a:t>12.01.2025</a:t>
            </a:fld>
            <a:endParaRPr lang="de-CH"/>
          </a:p>
        </p:txBody>
      </p:sp>
      <p:sp>
        <p:nvSpPr>
          <p:cNvPr id="5" name="Footer Placeholder 3"/>
          <p:cNvSpPr>
            <a:spLocks noGrp="1"/>
          </p:cNvSpPr>
          <p:nvPr>
            <p:ph type="ftr" sz="quarter" idx="11"/>
          </p:nvPr>
        </p:nvSpPr>
        <p:spPr/>
        <p:txBody>
          <a:bodyPr/>
          <a:lstStyle/>
          <a:p>
            <a:endParaRPr lang="de-CH"/>
          </a:p>
        </p:txBody>
      </p:sp>
      <p:sp>
        <p:nvSpPr>
          <p:cNvPr id="6" name="Slide Number Placeholder 4"/>
          <p:cNvSpPr>
            <a:spLocks noGrp="1"/>
          </p:cNvSpPr>
          <p:nvPr>
            <p:ph type="sldNum" sz="quarter" idx="12"/>
          </p:nvPr>
        </p:nvSpPr>
        <p:spPr/>
        <p:txBody>
          <a:bodyPr/>
          <a:lstStyle/>
          <a:p>
            <a:fld id="{AB8F96E3-2EAC-4C18-B216-7E9D85CA2F89}" type="slidenum">
              <a:rPr lang="de-CH" smtClean="0"/>
              <a:t>‹#›</a:t>
            </a:fld>
            <a:endParaRPr lang="de-CH"/>
          </a:p>
        </p:txBody>
      </p:sp>
    </p:spTree>
    <p:extLst>
      <p:ext uri="{BB962C8B-B14F-4D97-AF65-F5344CB8AC3E}">
        <p14:creationId xmlns:p14="http://schemas.microsoft.com/office/powerpoint/2010/main" val="9791714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69F73540-DFB5-4816-8066-5D194A0B149D}" type="datetimeFigureOut">
              <a:rPr lang="de-CH" smtClean="0"/>
              <a:t>12.01.2025</a:t>
            </a:fld>
            <a:endParaRPr lang="de-CH"/>
          </a:p>
        </p:txBody>
      </p:sp>
      <p:sp>
        <p:nvSpPr>
          <p:cNvPr id="5" name="Footer Placeholder 2"/>
          <p:cNvSpPr>
            <a:spLocks noGrp="1"/>
          </p:cNvSpPr>
          <p:nvPr>
            <p:ph type="ftr" sz="quarter" idx="11"/>
          </p:nvPr>
        </p:nvSpPr>
        <p:spPr/>
        <p:txBody>
          <a:bodyPr/>
          <a:lstStyle/>
          <a:p>
            <a:endParaRPr lang="de-CH"/>
          </a:p>
        </p:txBody>
      </p:sp>
      <p:sp>
        <p:nvSpPr>
          <p:cNvPr id="6" name="Slide Number Placeholder 3"/>
          <p:cNvSpPr>
            <a:spLocks noGrp="1"/>
          </p:cNvSpPr>
          <p:nvPr>
            <p:ph type="sldNum" sz="quarter" idx="12"/>
          </p:nvPr>
        </p:nvSpPr>
        <p:spPr/>
        <p:txBody>
          <a:bodyPr/>
          <a:lstStyle/>
          <a:p>
            <a:fld id="{AB8F96E3-2EAC-4C18-B216-7E9D85CA2F89}" type="slidenum">
              <a:rPr lang="de-CH" smtClean="0"/>
              <a:t>‹#›</a:t>
            </a:fld>
            <a:endParaRPr lang="de-CH"/>
          </a:p>
        </p:txBody>
      </p:sp>
    </p:spTree>
    <p:extLst>
      <p:ext uri="{BB962C8B-B14F-4D97-AF65-F5344CB8AC3E}">
        <p14:creationId xmlns:p14="http://schemas.microsoft.com/office/powerpoint/2010/main" val="38933503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69F73540-DFB5-4816-8066-5D194A0B149D}" type="datetimeFigureOut">
              <a:rPr lang="de-CH" smtClean="0"/>
              <a:t>12.01.2025</a:t>
            </a:fld>
            <a:endParaRPr lang="de-CH"/>
          </a:p>
        </p:txBody>
      </p:sp>
      <p:sp>
        <p:nvSpPr>
          <p:cNvPr id="5" name="Footer Placeholder 5"/>
          <p:cNvSpPr>
            <a:spLocks noGrp="1"/>
          </p:cNvSpPr>
          <p:nvPr>
            <p:ph type="ftr" sz="quarter" idx="11"/>
          </p:nvPr>
        </p:nvSpPr>
        <p:spPr/>
        <p:txBody>
          <a:bodyPr/>
          <a:lstStyle/>
          <a:p>
            <a:endParaRPr lang="de-CH"/>
          </a:p>
        </p:txBody>
      </p:sp>
      <p:sp>
        <p:nvSpPr>
          <p:cNvPr id="6" name="Slide Number Placeholder 6"/>
          <p:cNvSpPr>
            <a:spLocks noGrp="1"/>
          </p:cNvSpPr>
          <p:nvPr>
            <p:ph type="sldNum" sz="quarter" idx="12"/>
          </p:nvPr>
        </p:nvSpPr>
        <p:spPr/>
        <p:txBody>
          <a:bodyPr/>
          <a:lstStyle/>
          <a:p>
            <a:fld id="{AB8F96E3-2EAC-4C18-B216-7E9D85CA2F89}" type="slidenum">
              <a:rPr lang="de-CH" smtClean="0"/>
              <a:t>‹#›</a:t>
            </a:fld>
            <a:endParaRPr lang="de-CH"/>
          </a:p>
        </p:txBody>
      </p:sp>
    </p:spTree>
    <p:extLst>
      <p:ext uri="{BB962C8B-B14F-4D97-AF65-F5344CB8AC3E}">
        <p14:creationId xmlns:p14="http://schemas.microsoft.com/office/powerpoint/2010/main" val="4055230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9F73540-DFB5-4816-8066-5D194A0B149D}" type="datetimeFigureOut">
              <a:rPr lang="de-CH" smtClean="0"/>
              <a:t>12.01.2025</a:t>
            </a:fld>
            <a:endParaRPr lang="de-CH"/>
          </a:p>
        </p:txBody>
      </p:sp>
      <p:sp>
        <p:nvSpPr>
          <p:cNvPr id="6" name="Footer Placeholder 5"/>
          <p:cNvSpPr>
            <a:spLocks noGrp="1"/>
          </p:cNvSpPr>
          <p:nvPr>
            <p:ph type="ftr" sz="quarter" idx="11"/>
          </p:nvPr>
        </p:nvSpPr>
        <p:spPr/>
        <p:txBody>
          <a:bodyPr/>
          <a:lstStyle/>
          <a:p>
            <a:endParaRPr lang="de-CH"/>
          </a:p>
        </p:txBody>
      </p:sp>
      <p:sp>
        <p:nvSpPr>
          <p:cNvPr id="7" name="Slide Number Placeholder 6"/>
          <p:cNvSpPr>
            <a:spLocks noGrp="1"/>
          </p:cNvSpPr>
          <p:nvPr>
            <p:ph type="sldNum" sz="quarter" idx="12"/>
          </p:nvPr>
        </p:nvSpPr>
        <p:spPr/>
        <p:txBody>
          <a:bodyPr/>
          <a:lstStyle/>
          <a:p>
            <a:fld id="{AB8F96E3-2EAC-4C18-B216-7E9D85CA2F89}" type="slidenum">
              <a:rPr lang="de-CH" smtClean="0"/>
              <a:t>‹#›</a:t>
            </a:fld>
            <a:endParaRPr lang="de-CH"/>
          </a:p>
        </p:txBody>
      </p:sp>
    </p:spTree>
    <p:extLst>
      <p:ext uri="{BB962C8B-B14F-4D97-AF65-F5344CB8AC3E}">
        <p14:creationId xmlns:p14="http://schemas.microsoft.com/office/powerpoint/2010/main" val="3755551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69F73540-DFB5-4816-8066-5D194A0B149D}" type="datetimeFigureOut">
              <a:rPr lang="de-CH" smtClean="0"/>
              <a:t>12.01.2025</a:t>
            </a:fld>
            <a:endParaRPr lang="de-CH"/>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de-CH"/>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AB8F96E3-2EAC-4C18-B216-7E9D85CA2F89}" type="slidenum">
              <a:rPr lang="de-CH" smtClean="0"/>
              <a:t>‹#›</a:t>
            </a:fld>
            <a:endParaRPr lang="de-CH"/>
          </a:p>
        </p:txBody>
      </p:sp>
    </p:spTree>
    <p:extLst>
      <p:ext uri="{BB962C8B-B14F-4D97-AF65-F5344CB8AC3E}">
        <p14:creationId xmlns:p14="http://schemas.microsoft.com/office/powerpoint/2010/main" val="173230362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2885A1-23DD-4D48-B346-220EDFAE1C1A}"/>
              </a:ext>
            </a:extLst>
          </p:cNvPr>
          <p:cNvSpPr>
            <a:spLocks noGrp="1"/>
          </p:cNvSpPr>
          <p:nvPr>
            <p:ph type="ctrTitle"/>
          </p:nvPr>
        </p:nvSpPr>
        <p:spPr/>
        <p:txBody>
          <a:bodyPr/>
          <a:lstStyle/>
          <a:p>
            <a:r>
              <a:rPr lang="de-CH" dirty="0"/>
              <a:t>CAS NLP Module 4</a:t>
            </a:r>
          </a:p>
        </p:txBody>
      </p:sp>
      <p:sp>
        <p:nvSpPr>
          <p:cNvPr id="3" name="Subtitle 2">
            <a:extLst>
              <a:ext uri="{FF2B5EF4-FFF2-40B4-BE49-F238E27FC236}">
                <a16:creationId xmlns:a16="http://schemas.microsoft.com/office/drawing/2014/main" id="{68859904-2747-487D-8D73-926F962E440D}"/>
              </a:ext>
            </a:extLst>
          </p:cNvPr>
          <p:cNvSpPr>
            <a:spLocks noGrp="1"/>
          </p:cNvSpPr>
          <p:nvPr>
            <p:ph type="subTitle" idx="1"/>
          </p:nvPr>
        </p:nvSpPr>
        <p:spPr/>
        <p:txBody>
          <a:bodyPr>
            <a:normAutofit/>
          </a:bodyPr>
          <a:lstStyle/>
          <a:p>
            <a:r>
              <a:rPr lang="en-US" dirty="0"/>
              <a:t>Project Idea 2: Multilingual Named Entity Recognition (MNER) </a:t>
            </a:r>
          </a:p>
          <a:p>
            <a:r>
              <a:rPr lang="de-CH" dirty="0"/>
              <a:t>Julia </a:t>
            </a:r>
            <a:r>
              <a:rPr lang="de-CH" dirty="0" err="1"/>
              <a:t>Degelo</a:t>
            </a:r>
            <a:r>
              <a:rPr lang="de-CH" dirty="0"/>
              <a:t> &amp; Beatrice Bircher</a:t>
            </a:r>
          </a:p>
        </p:txBody>
      </p:sp>
    </p:spTree>
    <p:extLst>
      <p:ext uri="{BB962C8B-B14F-4D97-AF65-F5344CB8AC3E}">
        <p14:creationId xmlns:p14="http://schemas.microsoft.com/office/powerpoint/2010/main" val="965460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262027-BF33-4B1C-9478-81791AD91589}"/>
              </a:ext>
            </a:extLst>
          </p:cNvPr>
          <p:cNvSpPr>
            <a:spLocks noGrp="1"/>
          </p:cNvSpPr>
          <p:nvPr>
            <p:ph type="title"/>
          </p:nvPr>
        </p:nvSpPr>
        <p:spPr/>
        <p:txBody>
          <a:bodyPr/>
          <a:lstStyle/>
          <a:p>
            <a:r>
              <a:rPr lang="de-CH" dirty="0" err="1"/>
              <a:t>Contrast</a:t>
            </a:r>
            <a:r>
              <a:rPr lang="de-CH" dirty="0"/>
              <a:t> </a:t>
            </a:r>
            <a:r>
              <a:rPr lang="de-CH" dirty="0" err="1"/>
              <a:t>approaches</a:t>
            </a:r>
            <a:br>
              <a:rPr lang="de-CH" dirty="0"/>
            </a:br>
            <a:endParaRPr lang="en-US" dirty="0"/>
          </a:p>
        </p:txBody>
      </p:sp>
      <p:sp>
        <p:nvSpPr>
          <p:cNvPr id="3" name="Content Placeholder 2">
            <a:extLst>
              <a:ext uri="{FF2B5EF4-FFF2-40B4-BE49-F238E27FC236}">
                <a16:creationId xmlns:a16="http://schemas.microsoft.com/office/drawing/2014/main" id="{7DA777B3-D815-424E-A73C-C2D1CF60108D}"/>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6089414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ABDAD-57E8-41A2-B50B-0F0C1F4E6F60}"/>
              </a:ext>
            </a:extLst>
          </p:cNvPr>
          <p:cNvSpPr>
            <a:spLocks noGrp="1"/>
          </p:cNvSpPr>
          <p:nvPr>
            <p:ph type="title"/>
          </p:nvPr>
        </p:nvSpPr>
        <p:spPr/>
        <p:txBody>
          <a:bodyPr/>
          <a:lstStyle/>
          <a:p>
            <a:r>
              <a:rPr lang="de-CH" dirty="0" err="1"/>
              <a:t>Learnings</a:t>
            </a:r>
            <a:br>
              <a:rPr lang="de-CH" dirty="0"/>
            </a:br>
            <a:endParaRPr lang="en-US" dirty="0"/>
          </a:p>
        </p:txBody>
      </p:sp>
      <p:sp>
        <p:nvSpPr>
          <p:cNvPr id="3" name="Content Placeholder 2">
            <a:extLst>
              <a:ext uri="{FF2B5EF4-FFF2-40B4-BE49-F238E27FC236}">
                <a16:creationId xmlns:a16="http://schemas.microsoft.com/office/drawing/2014/main" id="{2E2948E8-3EAA-4651-ACEE-3A97178783D4}"/>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8001519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D5ED2D-F749-4853-AC3A-C7183786CD9B}"/>
              </a:ext>
            </a:extLst>
          </p:cNvPr>
          <p:cNvSpPr>
            <a:spLocks noGrp="1"/>
          </p:cNvSpPr>
          <p:nvPr>
            <p:ph type="title"/>
          </p:nvPr>
        </p:nvSpPr>
        <p:spPr/>
        <p:txBody>
          <a:bodyPr/>
          <a:lstStyle/>
          <a:p>
            <a:r>
              <a:rPr lang="de-CH" dirty="0" err="1"/>
              <a:t>Discussion</a:t>
            </a:r>
            <a:br>
              <a:rPr lang="de-CH" dirty="0"/>
            </a:br>
            <a:endParaRPr lang="en-US" dirty="0"/>
          </a:p>
        </p:txBody>
      </p:sp>
      <p:sp>
        <p:nvSpPr>
          <p:cNvPr id="3" name="Content Placeholder 2">
            <a:extLst>
              <a:ext uri="{FF2B5EF4-FFF2-40B4-BE49-F238E27FC236}">
                <a16:creationId xmlns:a16="http://schemas.microsoft.com/office/drawing/2014/main" id="{E6E61AFF-283E-4E18-BD81-C6E41CCE2287}"/>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0264034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F3D448B2-3609-4A81-80E9-CB399E06F819}"/>
              </a:ext>
            </a:extLst>
          </p:cNvPr>
          <p:cNvPicPr>
            <a:picLocks noGrp="1" noChangeAspect="1"/>
          </p:cNvPicPr>
          <p:nvPr>
            <p:ph idx="1"/>
          </p:nvPr>
        </p:nvPicPr>
        <p:blipFill>
          <a:blip r:embed="rId2"/>
          <a:stretch>
            <a:fillRect/>
          </a:stretch>
        </p:blipFill>
        <p:spPr>
          <a:xfrm>
            <a:off x="2329312" y="1200751"/>
            <a:ext cx="4456497" cy="4456497"/>
          </a:xfrm>
        </p:spPr>
      </p:pic>
    </p:spTree>
    <p:extLst>
      <p:ext uri="{BB962C8B-B14F-4D97-AF65-F5344CB8AC3E}">
        <p14:creationId xmlns:p14="http://schemas.microsoft.com/office/powerpoint/2010/main" val="12731150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4C714B-4D7C-4B7B-AD5F-79E89167D2C4}"/>
              </a:ext>
            </a:extLst>
          </p:cNvPr>
          <p:cNvSpPr>
            <a:spLocks noGrp="1"/>
          </p:cNvSpPr>
          <p:nvPr>
            <p:ph type="title"/>
          </p:nvPr>
        </p:nvSpPr>
        <p:spPr/>
        <p:txBody>
          <a:bodyPr/>
          <a:lstStyle/>
          <a:p>
            <a:r>
              <a:rPr lang="de-CH" dirty="0"/>
              <a:t>Task</a:t>
            </a:r>
          </a:p>
        </p:txBody>
      </p:sp>
      <p:sp>
        <p:nvSpPr>
          <p:cNvPr id="3" name="Content Placeholder 2">
            <a:extLst>
              <a:ext uri="{FF2B5EF4-FFF2-40B4-BE49-F238E27FC236}">
                <a16:creationId xmlns:a16="http://schemas.microsoft.com/office/drawing/2014/main" id="{4B48099B-FE6F-4EB9-94C4-BD60D50FADB8}"/>
              </a:ext>
            </a:extLst>
          </p:cNvPr>
          <p:cNvSpPr>
            <a:spLocks noGrp="1"/>
          </p:cNvSpPr>
          <p:nvPr>
            <p:ph idx="1"/>
          </p:nvPr>
        </p:nvSpPr>
        <p:spPr/>
        <p:txBody>
          <a:bodyPr/>
          <a:lstStyle/>
          <a:p>
            <a:r>
              <a:rPr lang="en-US" dirty="0"/>
              <a:t>Build a Multilingual Named Entity Recognition (NER) system using transformer models. The goal is to identify named entities (e.g., persons, organizations, locations) in texts across multiple languages (at least for 3 languages) without training separate models for each language. The project will focus on fine-tuning a multilingual model and exploring how effectively it can perform NER in multiple languages.  For evaluation, compare the performance of the models using appropriate metrics. Also, check if the model generalizes across languages and analyze any language-specific challenges.</a:t>
            </a:r>
          </a:p>
          <a:p>
            <a:endParaRPr lang="de-CH" dirty="0"/>
          </a:p>
        </p:txBody>
      </p:sp>
    </p:spTree>
    <p:extLst>
      <p:ext uri="{BB962C8B-B14F-4D97-AF65-F5344CB8AC3E}">
        <p14:creationId xmlns:p14="http://schemas.microsoft.com/office/powerpoint/2010/main" val="3852792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3736D7-2E17-4633-BC4C-48F7586D0322}"/>
              </a:ext>
            </a:extLst>
          </p:cNvPr>
          <p:cNvSpPr>
            <a:spLocks noGrp="1"/>
          </p:cNvSpPr>
          <p:nvPr>
            <p:ph type="title"/>
          </p:nvPr>
        </p:nvSpPr>
        <p:spPr/>
        <p:txBody>
          <a:bodyPr/>
          <a:lstStyle/>
          <a:p>
            <a:r>
              <a:rPr lang="de-CH" dirty="0"/>
              <a:t>Agenda</a:t>
            </a:r>
          </a:p>
        </p:txBody>
      </p:sp>
      <p:sp>
        <p:nvSpPr>
          <p:cNvPr id="3" name="Content Placeholder 2">
            <a:extLst>
              <a:ext uri="{FF2B5EF4-FFF2-40B4-BE49-F238E27FC236}">
                <a16:creationId xmlns:a16="http://schemas.microsoft.com/office/drawing/2014/main" id="{A09B2B0E-CFA1-4601-8E70-BDCC1305D1CF}"/>
              </a:ext>
            </a:extLst>
          </p:cNvPr>
          <p:cNvSpPr>
            <a:spLocks noGrp="1"/>
          </p:cNvSpPr>
          <p:nvPr>
            <p:ph idx="1"/>
          </p:nvPr>
        </p:nvSpPr>
        <p:spPr/>
        <p:txBody>
          <a:bodyPr/>
          <a:lstStyle/>
          <a:p>
            <a:r>
              <a:rPr lang="de-CH" dirty="0" err="1"/>
              <a:t>Define</a:t>
            </a:r>
            <a:r>
              <a:rPr lang="de-CH" dirty="0"/>
              <a:t> </a:t>
            </a:r>
            <a:r>
              <a:rPr lang="de-CH" dirty="0" err="1"/>
              <a:t>languages</a:t>
            </a:r>
            <a:r>
              <a:rPr lang="de-CH" dirty="0"/>
              <a:t>: EN, DE, FR, IT</a:t>
            </a:r>
          </a:p>
          <a:p>
            <a:r>
              <a:rPr lang="de-CH" dirty="0" err="1"/>
              <a:t>Choose</a:t>
            </a:r>
            <a:r>
              <a:rPr lang="de-CH" dirty="0"/>
              <a:t> a </a:t>
            </a:r>
            <a:r>
              <a:rPr lang="de-CH" dirty="0" err="1"/>
              <a:t>model</a:t>
            </a:r>
            <a:r>
              <a:rPr lang="de-CH" dirty="0"/>
              <a:t> and a </a:t>
            </a:r>
            <a:r>
              <a:rPr lang="de-CH" dirty="0" err="1"/>
              <a:t>dataset</a:t>
            </a:r>
            <a:endParaRPr lang="de-CH" dirty="0"/>
          </a:p>
          <a:p>
            <a:r>
              <a:rPr lang="de-CH" dirty="0" err="1"/>
              <a:t>Preprocess</a:t>
            </a:r>
            <a:r>
              <a:rPr lang="de-CH" dirty="0"/>
              <a:t> </a:t>
            </a:r>
            <a:r>
              <a:rPr lang="de-CH" dirty="0" err="1"/>
              <a:t>the</a:t>
            </a:r>
            <a:r>
              <a:rPr lang="de-CH" dirty="0"/>
              <a:t> </a:t>
            </a:r>
            <a:r>
              <a:rPr lang="de-CH" dirty="0" err="1"/>
              <a:t>datasets</a:t>
            </a:r>
            <a:endParaRPr lang="de-CH" dirty="0"/>
          </a:p>
          <a:p>
            <a:r>
              <a:rPr lang="de-CH" dirty="0"/>
              <a:t>Train and </a:t>
            </a:r>
            <a:r>
              <a:rPr lang="de-CH" dirty="0" err="1"/>
              <a:t>test</a:t>
            </a:r>
            <a:r>
              <a:rPr lang="de-CH" dirty="0"/>
              <a:t> </a:t>
            </a:r>
            <a:r>
              <a:rPr lang="de-CH" dirty="0" err="1"/>
              <a:t>the</a:t>
            </a:r>
            <a:r>
              <a:rPr lang="de-CH" dirty="0"/>
              <a:t> </a:t>
            </a:r>
            <a:r>
              <a:rPr lang="de-CH" dirty="0" err="1"/>
              <a:t>model</a:t>
            </a:r>
            <a:r>
              <a:rPr lang="de-CH" dirty="0"/>
              <a:t> in EN</a:t>
            </a:r>
          </a:p>
          <a:p>
            <a:r>
              <a:rPr lang="de-CH" dirty="0"/>
              <a:t>Test </a:t>
            </a:r>
            <a:r>
              <a:rPr lang="de-CH" dirty="0" err="1"/>
              <a:t>the</a:t>
            </a:r>
            <a:r>
              <a:rPr lang="de-CH" dirty="0"/>
              <a:t> </a:t>
            </a:r>
            <a:r>
              <a:rPr lang="de-CH" dirty="0" err="1"/>
              <a:t>model</a:t>
            </a:r>
            <a:r>
              <a:rPr lang="de-CH" dirty="0"/>
              <a:t> in DE, FR and IT</a:t>
            </a:r>
          </a:p>
          <a:p>
            <a:r>
              <a:rPr lang="de-CH" dirty="0" err="1"/>
              <a:t>Results</a:t>
            </a:r>
            <a:endParaRPr lang="de-CH" dirty="0"/>
          </a:p>
          <a:p>
            <a:r>
              <a:rPr lang="de-CH" dirty="0" err="1"/>
              <a:t>Contrast</a:t>
            </a:r>
            <a:r>
              <a:rPr lang="de-CH" dirty="0"/>
              <a:t> </a:t>
            </a:r>
            <a:r>
              <a:rPr lang="de-CH" dirty="0" err="1"/>
              <a:t>approaches</a:t>
            </a:r>
            <a:endParaRPr lang="de-CH" dirty="0"/>
          </a:p>
          <a:p>
            <a:r>
              <a:rPr lang="de-CH" dirty="0" err="1"/>
              <a:t>Learnings</a:t>
            </a:r>
            <a:endParaRPr lang="de-CH" dirty="0"/>
          </a:p>
          <a:p>
            <a:r>
              <a:rPr lang="de-CH" dirty="0" err="1"/>
              <a:t>Discussion</a:t>
            </a:r>
            <a:endParaRPr lang="de-CH" dirty="0"/>
          </a:p>
          <a:p>
            <a:endParaRPr lang="de-CH" dirty="0"/>
          </a:p>
          <a:p>
            <a:endParaRPr lang="de-CH" dirty="0"/>
          </a:p>
        </p:txBody>
      </p:sp>
    </p:spTree>
    <p:extLst>
      <p:ext uri="{BB962C8B-B14F-4D97-AF65-F5344CB8AC3E}">
        <p14:creationId xmlns:p14="http://schemas.microsoft.com/office/powerpoint/2010/main" val="32504654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EEB080-DB2E-4C41-8D05-240DBC49C1C2}"/>
              </a:ext>
            </a:extLst>
          </p:cNvPr>
          <p:cNvSpPr>
            <a:spLocks noGrp="1"/>
          </p:cNvSpPr>
          <p:nvPr>
            <p:ph type="title"/>
          </p:nvPr>
        </p:nvSpPr>
        <p:spPr/>
        <p:txBody>
          <a:bodyPr/>
          <a:lstStyle/>
          <a:p>
            <a:r>
              <a:rPr lang="de-CH" dirty="0" err="1"/>
              <a:t>Define</a:t>
            </a:r>
            <a:r>
              <a:rPr lang="de-CH" dirty="0"/>
              <a:t> </a:t>
            </a:r>
            <a:r>
              <a:rPr lang="de-CH" dirty="0" err="1"/>
              <a:t>languages</a:t>
            </a:r>
            <a:r>
              <a:rPr lang="de-CH" dirty="0"/>
              <a:t>: EN, DE, FR, IT</a:t>
            </a:r>
            <a:br>
              <a:rPr lang="de-CH" dirty="0"/>
            </a:br>
            <a:endParaRPr lang="en-US" dirty="0"/>
          </a:p>
        </p:txBody>
      </p:sp>
      <p:sp>
        <p:nvSpPr>
          <p:cNvPr id="3" name="Content Placeholder 2">
            <a:extLst>
              <a:ext uri="{FF2B5EF4-FFF2-40B4-BE49-F238E27FC236}">
                <a16:creationId xmlns:a16="http://schemas.microsoft.com/office/drawing/2014/main" id="{27AD5D5D-1B56-4356-9431-1C1B2466E721}"/>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925945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F469F-B8D3-494A-A2EC-3CB7B41A6D11}"/>
              </a:ext>
            </a:extLst>
          </p:cNvPr>
          <p:cNvSpPr>
            <a:spLocks noGrp="1"/>
          </p:cNvSpPr>
          <p:nvPr>
            <p:ph type="title"/>
          </p:nvPr>
        </p:nvSpPr>
        <p:spPr/>
        <p:txBody>
          <a:bodyPr/>
          <a:lstStyle/>
          <a:p>
            <a:r>
              <a:rPr lang="de-CH" dirty="0" err="1"/>
              <a:t>Choose</a:t>
            </a:r>
            <a:r>
              <a:rPr lang="de-CH" dirty="0"/>
              <a:t> a </a:t>
            </a:r>
            <a:r>
              <a:rPr lang="de-CH" dirty="0" err="1"/>
              <a:t>model</a:t>
            </a:r>
            <a:r>
              <a:rPr lang="de-CH" dirty="0"/>
              <a:t> and a </a:t>
            </a:r>
            <a:r>
              <a:rPr lang="de-CH" dirty="0" err="1"/>
              <a:t>dataset</a:t>
            </a:r>
            <a:br>
              <a:rPr lang="de-CH" dirty="0"/>
            </a:br>
            <a:endParaRPr lang="en-US" dirty="0"/>
          </a:p>
        </p:txBody>
      </p:sp>
      <p:sp>
        <p:nvSpPr>
          <p:cNvPr id="3" name="Content Placeholder 2">
            <a:extLst>
              <a:ext uri="{FF2B5EF4-FFF2-40B4-BE49-F238E27FC236}">
                <a16:creationId xmlns:a16="http://schemas.microsoft.com/office/drawing/2014/main" id="{B5096AD5-7459-469C-BEC8-EC48AC4FDA6E}"/>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2340092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740B6-99C8-42D1-B864-F86AA8F6CB03}"/>
              </a:ext>
            </a:extLst>
          </p:cNvPr>
          <p:cNvSpPr>
            <a:spLocks noGrp="1"/>
          </p:cNvSpPr>
          <p:nvPr>
            <p:ph type="title"/>
          </p:nvPr>
        </p:nvSpPr>
        <p:spPr/>
        <p:txBody>
          <a:bodyPr/>
          <a:lstStyle/>
          <a:p>
            <a:r>
              <a:rPr lang="de-CH" dirty="0" err="1"/>
              <a:t>Preprocess</a:t>
            </a:r>
            <a:r>
              <a:rPr lang="de-CH" dirty="0"/>
              <a:t> </a:t>
            </a:r>
            <a:r>
              <a:rPr lang="de-CH" dirty="0" err="1"/>
              <a:t>the</a:t>
            </a:r>
            <a:r>
              <a:rPr lang="de-CH" dirty="0"/>
              <a:t> </a:t>
            </a:r>
            <a:r>
              <a:rPr lang="de-CH" dirty="0" err="1"/>
              <a:t>datasets</a:t>
            </a:r>
            <a:br>
              <a:rPr lang="de-CH" dirty="0"/>
            </a:br>
            <a:endParaRPr lang="en-US" dirty="0"/>
          </a:p>
        </p:txBody>
      </p:sp>
      <p:sp>
        <p:nvSpPr>
          <p:cNvPr id="3" name="Content Placeholder 2">
            <a:extLst>
              <a:ext uri="{FF2B5EF4-FFF2-40B4-BE49-F238E27FC236}">
                <a16:creationId xmlns:a16="http://schemas.microsoft.com/office/drawing/2014/main" id="{B4A62E2B-1157-4186-BB09-887F6A066068}"/>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9571223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03CF83-9342-4E66-BFF9-52E1EB566D14}"/>
              </a:ext>
            </a:extLst>
          </p:cNvPr>
          <p:cNvSpPr>
            <a:spLocks noGrp="1"/>
          </p:cNvSpPr>
          <p:nvPr>
            <p:ph type="title"/>
          </p:nvPr>
        </p:nvSpPr>
        <p:spPr/>
        <p:txBody>
          <a:bodyPr/>
          <a:lstStyle/>
          <a:p>
            <a:r>
              <a:rPr lang="de-CH" dirty="0"/>
              <a:t>Train and </a:t>
            </a:r>
            <a:r>
              <a:rPr lang="de-CH" dirty="0" err="1"/>
              <a:t>test</a:t>
            </a:r>
            <a:r>
              <a:rPr lang="de-CH" dirty="0"/>
              <a:t> </a:t>
            </a:r>
            <a:r>
              <a:rPr lang="de-CH" dirty="0" err="1"/>
              <a:t>the</a:t>
            </a:r>
            <a:r>
              <a:rPr lang="de-CH" dirty="0"/>
              <a:t> </a:t>
            </a:r>
            <a:r>
              <a:rPr lang="de-CH" dirty="0" err="1"/>
              <a:t>model</a:t>
            </a:r>
            <a:r>
              <a:rPr lang="de-CH" dirty="0"/>
              <a:t> in EN</a:t>
            </a:r>
            <a:br>
              <a:rPr lang="de-CH" dirty="0"/>
            </a:br>
            <a:endParaRPr lang="en-US" dirty="0"/>
          </a:p>
        </p:txBody>
      </p:sp>
      <p:sp>
        <p:nvSpPr>
          <p:cNvPr id="3" name="Content Placeholder 2">
            <a:extLst>
              <a:ext uri="{FF2B5EF4-FFF2-40B4-BE49-F238E27FC236}">
                <a16:creationId xmlns:a16="http://schemas.microsoft.com/office/drawing/2014/main" id="{28C55253-7D10-4122-B0FE-BF40AD36505E}"/>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7582822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B11EB-9845-4ED2-AE25-552596FDA2CC}"/>
              </a:ext>
            </a:extLst>
          </p:cNvPr>
          <p:cNvSpPr>
            <a:spLocks noGrp="1"/>
          </p:cNvSpPr>
          <p:nvPr>
            <p:ph type="title"/>
          </p:nvPr>
        </p:nvSpPr>
        <p:spPr/>
        <p:txBody>
          <a:bodyPr/>
          <a:lstStyle/>
          <a:p>
            <a:r>
              <a:rPr lang="de-CH" dirty="0"/>
              <a:t>Test </a:t>
            </a:r>
            <a:r>
              <a:rPr lang="de-CH" dirty="0" err="1"/>
              <a:t>the</a:t>
            </a:r>
            <a:r>
              <a:rPr lang="de-CH" dirty="0"/>
              <a:t> </a:t>
            </a:r>
            <a:r>
              <a:rPr lang="de-CH" dirty="0" err="1"/>
              <a:t>model</a:t>
            </a:r>
            <a:r>
              <a:rPr lang="de-CH" dirty="0"/>
              <a:t> in DE, FR and IT</a:t>
            </a:r>
            <a:br>
              <a:rPr lang="de-CH" dirty="0"/>
            </a:br>
            <a:endParaRPr lang="en-US" dirty="0"/>
          </a:p>
        </p:txBody>
      </p:sp>
      <p:sp>
        <p:nvSpPr>
          <p:cNvPr id="3" name="Content Placeholder 2">
            <a:extLst>
              <a:ext uri="{FF2B5EF4-FFF2-40B4-BE49-F238E27FC236}">
                <a16:creationId xmlns:a16="http://schemas.microsoft.com/office/drawing/2014/main" id="{390FB31B-FE28-431F-9E4D-81A0F209F1AA}"/>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8465958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3BBCD-948C-44D6-9FAF-BA651248C8F9}"/>
              </a:ext>
            </a:extLst>
          </p:cNvPr>
          <p:cNvSpPr>
            <a:spLocks noGrp="1"/>
          </p:cNvSpPr>
          <p:nvPr>
            <p:ph type="title"/>
          </p:nvPr>
        </p:nvSpPr>
        <p:spPr/>
        <p:txBody>
          <a:bodyPr/>
          <a:lstStyle/>
          <a:p>
            <a:r>
              <a:rPr lang="de-CH" dirty="0" err="1"/>
              <a:t>Results</a:t>
            </a:r>
            <a:br>
              <a:rPr lang="de-CH" dirty="0"/>
            </a:br>
            <a:endParaRPr lang="en-US" dirty="0"/>
          </a:p>
        </p:txBody>
      </p:sp>
      <p:sp>
        <p:nvSpPr>
          <p:cNvPr id="3" name="Content Placeholder 2">
            <a:extLst>
              <a:ext uri="{FF2B5EF4-FFF2-40B4-BE49-F238E27FC236}">
                <a16:creationId xmlns:a16="http://schemas.microsoft.com/office/drawing/2014/main" id="{CD2C2720-0DE9-46D1-9C59-6F205CB75879}"/>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07961071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0</TotalTime>
  <Words>212</Words>
  <Application>Microsoft Office PowerPoint</Application>
  <PresentationFormat>Widescreen</PresentationFormat>
  <Paragraphs>24</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Century Gothic</vt:lpstr>
      <vt:lpstr>Wingdings 3</vt:lpstr>
      <vt:lpstr>Ion</vt:lpstr>
      <vt:lpstr>CAS NLP Module 4</vt:lpstr>
      <vt:lpstr>Task</vt:lpstr>
      <vt:lpstr>Agenda</vt:lpstr>
      <vt:lpstr>Define languages: EN, DE, FR, IT </vt:lpstr>
      <vt:lpstr>Choose a model and a dataset </vt:lpstr>
      <vt:lpstr>Preprocess the datasets </vt:lpstr>
      <vt:lpstr>Train and test the model in EN </vt:lpstr>
      <vt:lpstr>Test the model in DE, FR and IT </vt:lpstr>
      <vt:lpstr>Results </vt:lpstr>
      <vt:lpstr>Contrast approaches </vt:lpstr>
      <vt:lpstr>Learnings </vt:lpstr>
      <vt:lpstr>Discussion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CAS NLP Module 4</dc:title>
  <dc:creator>Bircher, Beatrice (STUDENTS)</dc:creator>
  <cp:lastModifiedBy>Bircher, Beatrice (STUDENTS)</cp:lastModifiedBy>
  <cp:revision>5</cp:revision>
  <dcterms:created xsi:type="dcterms:W3CDTF">2025-01-12T13:22:12Z</dcterms:created>
  <dcterms:modified xsi:type="dcterms:W3CDTF">2025-01-12T14:00:36Z</dcterms:modified>
</cp:coreProperties>
</file>