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86" r:id="rId23"/>
    <p:sldId id="264" r:id="rId24"/>
    <p:sldId id="265" r:id="rId25"/>
    <p:sldId id="283" r:id="rId26"/>
    <p:sldId id="266" r:id="rId27"/>
    <p:sldId id="267"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646" autoAdjust="0"/>
  </p:normalViewPr>
  <p:slideViewPr>
    <p:cSldViewPr snapToGrid="0">
      <p:cViewPr varScale="1">
        <p:scale>
          <a:sx n="97" d="100"/>
          <a:sy n="97" d="100"/>
        </p:scale>
        <p:origin x="11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a:t>
            </a: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22.01.2025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22.01.2025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22.01.2025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 </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1864724" y="132671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141166" y="1292764"/>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1921004" y="1317476"/>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2141166" y="1295638"/>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Classification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2"/>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3"/>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4"/>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r>
              <a:rPr lang="de-CH" dirty="0" err="1"/>
              <a:t>ju</a:t>
            </a:r>
            <a:r>
              <a:rPr lang="de-CH" dirty="0"/>
              <a:t>)</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941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very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042848404"/>
              </p:ext>
            </p:extLst>
          </p:nvPr>
        </p:nvGraphicFramePr>
        <p:xfrm>
          <a:off x="6096000" y="5377373"/>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TotalTime>
  <Words>1732</Words>
  <Application>Microsoft Office PowerPoint</Application>
  <PresentationFormat>Widescreen</PresentationFormat>
  <Paragraphs>182</Paragraphs>
  <Slides>28</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__fkGroteskNeue_598ab8</vt:lpstr>
      <vt:lpstr>Arial</vt:lpstr>
      <vt:lpstr>Calibri</vt:lpstr>
      <vt:lpstr>Century Gothic</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 Presentation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Results</vt:lpstr>
      <vt:lpstr>Possible improvement </vt:lpstr>
      <vt:lpstr>Contrast approaches (ju) </vt:lpstr>
      <vt:lpstr>Limitations of approach</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49</cp:revision>
  <dcterms:created xsi:type="dcterms:W3CDTF">2025-01-12T13:22:12Z</dcterms:created>
  <dcterms:modified xsi:type="dcterms:W3CDTF">2025-01-22T10:39:07Z</dcterms:modified>
</cp:coreProperties>
</file>