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0F83-91FD-4DF3-B00E-D6B34AAA7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FE915-C769-4E4B-8CD5-072FB2483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088A2-0C04-4095-98FC-85D2DE7E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715A2-3151-4F01-ACE9-1488F525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3634F-B039-4F9A-9E51-E353E1E9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1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06C6-CD1D-47D3-A68C-E1456D64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A2255-2B42-4718-9A03-30711DE31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2DD3D-A661-43CA-BBBB-7ECC770A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78C6E-1D9C-4520-8AA8-E10DB518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E3CF7-598F-4654-8C35-738A4C9B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4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B91AD-21B5-4C41-BD38-32CCB8664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E5F9F-F6F3-41E5-A969-116B2E8EA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5C45D-7EFA-43BB-99F5-62138006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E4DE6-0B5F-4EEE-943B-88748F0F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8C16C-2B53-4D07-9512-BB9A9533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E224-0E35-4509-A56D-3C468EB7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4D83-1CFE-4A84-9226-5BE9BAA7E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70138-27AC-42F9-BA14-D5BA4846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22A0A-FFE7-42EF-AAE4-6B15DED3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399F5-584E-4B75-840F-84BD97AF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9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2153-B19B-4AED-9EB1-46F5A7DD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9D481-F5DF-48E4-854A-B4ABB52D7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0678D-F2B6-4194-87F0-1D6BA6C0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324A2-1713-4717-ADEA-D7FB41BA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77BC3-7393-4FF0-AA7F-5E66A5F8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8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5B83-2D80-41B2-97B2-5AB1FD5B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BB950-D98C-46DF-808B-BC2641A54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0B8B6-BD7B-4EB1-A3A8-12699125C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5E333-52F3-4C09-8C31-5D48B39B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6C329-BBA7-4352-A668-01FA0467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90B4B-BAAE-4F4C-81D1-7C9084C6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3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3688-FE75-4C62-880C-CB010077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23070-3F58-4A86-A1B5-452640924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C12A3-1174-4FB8-9D41-AFFAA5CD5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C123A-0BE8-4360-813E-8A7DDBD2B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CC9C78-34D3-4FA0-9974-45876DF18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4F827-8421-4089-997F-56B7DB4F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E628-9E08-4ABD-AD59-6784320A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9C342-D4DE-47C9-B07A-E2F17A4F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3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F4AD-3810-4518-B0CA-29E9F684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56832-A88A-4B9B-9349-80368197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23561-5A52-4BCD-B7E2-92C3A85E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1673C-20A1-4762-8A82-A8B7D9B6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1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03A5A-9F60-4CA6-B02D-47196967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56D34-75B6-43E6-80CD-84CAC1C2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AF5C2-DC27-4568-ACCB-EE2CCC1C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2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4272-F22A-4A1C-B9D9-AF543EA2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6AEE7-B035-4DA3-A83F-37CE6F2A8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93648-0FBD-44D5-AEB5-906A22200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C2502-C328-4D0C-BA50-FFFE8FAF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057C1-284D-413C-B752-000C73F1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CAAB2-E428-463B-A2C1-89F9A4C1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6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C738-388C-4AD7-A065-7609A9C3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37629-1FD2-4EDA-BD15-15576B52A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9D440-B300-4BAF-A4F9-07D96DAB5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69636-6B2A-41B9-A463-6F2DA8AC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3481E-F6F9-4D2D-BCF0-D9AD9796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6C75B-53E0-4C75-81E1-D745947D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3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11322-B095-4849-8B2D-FE43384C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8C4E4-E81D-48E1-945F-DD2226E24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91B8-77DD-48E6-A60C-D4B1B9F86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C6D6D-9434-4237-8651-B6B0C15B46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B9EED-8D24-4572-9D2B-6476BA95F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A0312-6A38-403F-8A87-EC153452D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9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image" Target="../media/image13.gif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Relationship Id="rId14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1508-D95D-4241-88DD-6593EF36A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13845" y="-89393"/>
            <a:ext cx="9144000" cy="1105722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Time Cycles / Syntax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79866-0759-4F2C-A03C-1961D0E25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15338" y="1083804"/>
            <a:ext cx="9144000" cy="59553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Key building blocks of the Net / Net of Money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6A3E7441-2A51-4F15-9994-E5299662D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015" y="2564190"/>
            <a:ext cx="4401880" cy="429381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843E18-1456-4784-9CE7-257E3652A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49" y="1814286"/>
            <a:ext cx="7624104" cy="49625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EE2E40FD-B463-471C-80EE-464347E47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662" y="0"/>
            <a:ext cx="3300286" cy="265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0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38118C-73B9-41B3-88A8-5992D4DB49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54AB6-362D-427D-BCEC-EF4F4469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3" y="-189184"/>
            <a:ext cx="6214598" cy="1325563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chemeClr val="accent1">
                    <a:lumMod val="7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Time Epochs / Syntax:</a:t>
            </a:r>
            <a:endParaRPr lang="en-US" dirty="0">
              <a:solidFill>
                <a:schemeClr val="accent1">
                  <a:lumMod val="75000"/>
                </a:schemeClr>
              </a:solidFill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 descr="What is Unicast, Broadcast, Multicast &amp; Anycast? – TechieMaster.in">
            <a:extLst>
              <a:ext uri="{FF2B5EF4-FFF2-40B4-BE49-F238E27FC236}">
                <a16:creationId xmlns:a16="http://schemas.microsoft.com/office/drawing/2014/main" id="{F04D87EE-76BD-4E14-A47D-5723909D2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88"/>
          <a:stretch/>
        </p:blipFill>
        <p:spPr bwMode="auto">
          <a:xfrm>
            <a:off x="909562" y="2760284"/>
            <a:ext cx="5866997" cy="328748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eer-to-peer Lending (P2P Lending) | Peer-to-peer Lending (P… | Flickr">
            <a:extLst>
              <a:ext uri="{FF2B5EF4-FFF2-40B4-BE49-F238E27FC236}">
                <a16:creationId xmlns:a16="http://schemas.microsoft.com/office/drawing/2014/main" id="{CE8CEAFA-9508-406C-96C9-F7FE5A0F9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7" t="20741" r="7153" b="29313"/>
          <a:stretch/>
        </p:blipFill>
        <p:spPr bwMode="auto">
          <a:xfrm>
            <a:off x="10064008" y="2654327"/>
            <a:ext cx="2030271" cy="159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2286F6-DA47-4363-9B2D-947F104B3728}"/>
              </a:ext>
            </a:extLst>
          </p:cNvPr>
          <p:cNvSpPr txBox="1"/>
          <p:nvPr/>
        </p:nvSpPr>
        <p:spPr>
          <a:xfrm>
            <a:off x="6889574" y="2665074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UNICAST = </a:t>
            </a:r>
          </a:p>
        </p:txBody>
      </p:sp>
      <p:pic>
        <p:nvPicPr>
          <p:cNvPr id="6" name="Picture 4" descr="http://users.ece.utexas.edu/~patt/13f.306/Emails/Email_figs/clock.png">
            <a:extLst>
              <a:ext uri="{FF2B5EF4-FFF2-40B4-BE49-F238E27FC236}">
                <a16:creationId xmlns:a16="http://schemas.microsoft.com/office/drawing/2014/main" id="{D90C95EA-3844-4FCB-9D39-3CC221D319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3" b="30515"/>
          <a:stretch/>
        </p:blipFill>
        <p:spPr bwMode="auto">
          <a:xfrm>
            <a:off x="6838294" y="1406276"/>
            <a:ext cx="5237592" cy="1198976"/>
          </a:xfrm>
          <a:prstGeom prst="rect">
            <a:avLst/>
          </a:prstGeom>
          <a:noFill/>
          <a:ln w="127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users.ece.utexas.edu/~patt/13f.306/Emails/Email_figs/clock.png">
            <a:extLst>
              <a:ext uri="{FF2B5EF4-FFF2-40B4-BE49-F238E27FC236}">
                <a16:creationId xmlns:a16="http://schemas.microsoft.com/office/drawing/2014/main" id="{191448FE-9A0E-440D-BFDF-301F904B9D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3" b="30515"/>
          <a:stretch/>
        </p:blipFill>
        <p:spPr bwMode="auto">
          <a:xfrm>
            <a:off x="858407" y="1406276"/>
            <a:ext cx="5918151" cy="1198976"/>
          </a:xfrm>
          <a:prstGeom prst="rect">
            <a:avLst/>
          </a:prstGeom>
          <a:noFill/>
          <a:ln w="127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E3BA9B-D210-4A42-91F5-3FF315A0BEA5}"/>
              </a:ext>
            </a:extLst>
          </p:cNvPr>
          <p:cNvSpPr txBox="1"/>
          <p:nvPr/>
        </p:nvSpPr>
        <p:spPr>
          <a:xfrm>
            <a:off x="6722659" y="4554101"/>
            <a:ext cx="1982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Multi / Broad / Any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B895A-B653-4C7B-BBCC-E0DDE9E82011}"/>
              </a:ext>
            </a:extLst>
          </p:cNvPr>
          <p:cNvSpPr txBox="1"/>
          <p:nvPr/>
        </p:nvSpPr>
        <p:spPr>
          <a:xfrm>
            <a:off x="6741438" y="1986684"/>
            <a:ext cx="4690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BLOCKCHAIN Programmable Money CLOCK CYCLES / EPOCHS</a:t>
            </a:r>
          </a:p>
        </p:txBody>
      </p:sp>
      <p:pic>
        <p:nvPicPr>
          <p:cNvPr id="10" name="Picture 77" descr="JKUTI1Ps_normal">
            <a:extLst>
              <a:ext uri="{FF2B5EF4-FFF2-40B4-BE49-F238E27FC236}">
                <a16:creationId xmlns:a16="http://schemas.microsoft.com/office/drawing/2014/main" id="{B91F03D0-DD34-4CBE-BF80-8B041F96C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237" y="1489841"/>
            <a:ext cx="515528" cy="51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7" descr="JKUTI1Ps_normal">
            <a:extLst>
              <a:ext uri="{FF2B5EF4-FFF2-40B4-BE49-F238E27FC236}">
                <a16:creationId xmlns:a16="http://schemas.microsoft.com/office/drawing/2014/main" id="{ADC57327-5291-4C8E-AB4A-C2629073D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71" y="1456140"/>
            <a:ext cx="515528" cy="51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956" descr="w_01zlzi[1]">
            <a:extLst>
              <a:ext uri="{FF2B5EF4-FFF2-40B4-BE49-F238E27FC236}">
                <a16:creationId xmlns:a16="http://schemas.microsoft.com/office/drawing/2014/main" id="{EFF04C99-879A-4229-B8C7-B70180E4F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800" y="1422427"/>
            <a:ext cx="479104" cy="54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81">
            <a:extLst>
              <a:ext uri="{FF2B5EF4-FFF2-40B4-BE49-F238E27FC236}">
                <a16:creationId xmlns:a16="http://schemas.microsoft.com/office/drawing/2014/main" id="{D574A491-01AC-41B8-95D6-1617E4DF1C0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87" y="1566744"/>
            <a:ext cx="581756" cy="36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956" descr="w_01zlzi[1]">
            <a:extLst>
              <a:ext uri="{FF2B5EF4-FFF2-40B4-BE49-F238E27FC236}">
                <a16:creationId xmlns:a16="http://schemas.microsoft.com/office/drawing/2014/main" id="{FC197716-B7E7-4A99-8C2D-FAB56AED5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638" y="1440569"/>
            <a:ext cx="479104" cy="54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81">
            <a:extLst>
              <a:ext uri="{FF2B5EF4-FFF2-40B4-BE49-F238E27FC236}">
                <a16:creationId xmlns:a16="http://schemas.microsoft.com/office/drawing/2014/main" id="{C39E6378-7BBD-4180-89D4-E8871B36984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009" y="1581600"/>
            <a:ext cx="581756" cy="36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81">
            <a:extLst>
              <a:ext uri="{FF2B5EF4-FFF2-40B4-BE49-F238E27FC236}">
                <a16:creationId xmlns:a16="http://schemas.microsoft.com/office/drawing/2014/main" id="{48436384-E3B4-4EBE-B5A7-2589FC7F81B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95" y="1566744"/>
            <a:ext cx="581756" cy="36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 descr="j0286851">
            <a:extLst>
              <a:ext uri="{FF2B5EF4-FFF2-40B4-BE49-F238E27FC236}">
                <a16:creationId xmlns:a16="http://schemas.microsoft.com/office/drawing/2014/main" id="{59D10BB8-7CD2-4721-9254-0D6FB8939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72" y="1489841"/>
            <a:ext cx="550723" cy="55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 descr="j0286851">
            <a:extLst>
              <a:ext uri="{FF2B5EF4-FFF2-40B4-BE49-F238E27FC236}">
                <a16:creationId xmlns:a16="http://schemas.microsoft.com/office/drawing/2014/main" id="{95637A7B-45A4-4081-BF26-38E975770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341" y="1469617"/>
            <a:ext cx="550723" cy="54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A9D5C76-6F41-4CF3-A550-FD2BAF4A0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073" y="2799100"/>
            <a:ext cx="1869856" cy="104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Seven Layers of Nexus Tritium Simplified – Spaid – Medium">
            <a:extLst>
              <a:ext uri="{FF2B5EF4-FFF2-40B4-BE49-F238E27FC236}">
                <a16:creationId xmlns:a16="http://schemas.microsoft.com/office/drawing/2014/main" id="{EC9CB3A5-9520-4743-A688-897B9DA28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r="32177" b="8257"/>
          <a:stretch/>
        </p:blipFill>
        <p:spPr bwMode="auto">
          <a:xfrm>
            <a:off x="8650776" y="4345159"/>
            <a:ext cx="3443503" cy="2476981"/>
          </a:xfrm>
          <a:prstGeom prst="rect">
            <a:avLst/>
          </a:prstGeom>
          <a:noFill/>
          <a:ln w="25400">
            <a:solidFill>
              <a:schemeClr val="accent1">
                <a:alpha val="99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CA52FD6-1E2E-4BBC-9636-7794C3596E59}"/>
              </a:ext>
            </a:extLst>
          </p:cNvPr>
          <p:cNvSpPr txBox="1"/>
          <p:nvPr/>
        </p:nvSpPr>
        <p:spPr>
          <a:xfrm>
            <a:off x="-39386" y="6101362"/>
            <a:ext cx="739176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All things internet, programmable net of money are formed using: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1) Epoch Time Cycles to 2) process (not) syntax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as instructions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59C241-60B6-4A6A-BB76-8E167103F152}"/>
              </a:ext>
            </a:extLst>
          </p:cNvPr>
          <p:cNvSpPr txBox="1"/>
          <p:nvPr/>
        </p:nvSpPr>
        <p:spPr>
          <a:xfrm>
            <a:off x="7181500" y="6116879"/>
            <a:ext cx="1290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- Workflow </a:t>
            </a:r>
          </a:p>
        </p:txBody>
      </p:sp>
      <p:grpSp>
        <p:nvGrpSpPr>
          <p:cNvPr id="28" name="Group 129">
            <a:extLst>
              <a:ext uri="{FF2B5EF4-FFF2-40B4-BE49-F238E27FC236}">
                <a16:creationId xmlns:a16="http://schemas.microsoft.com/office/drawing/2014/main" id="{C8853889-90FE-4792-BB2C-58C4331685D2}"/>
              </a:ext>
            </a:extLst>
          </p:cNvPr>
          <p:cNvGrpSpPr>
            <a:grpSpLocks/>
          </p:cNvGrpSpPr>
          <p:nvPr/>
        </p:nvGrpSpPr>
        <p:grpSpPr bwMode="auto">
          <a:xfrm>
            <a:off x="7038321" y="4878718"/>
            <a:ext cx="1296714" cy="1358324"/>
            <a:chOff x="-1632" y="1824"/>
            <a:chExt cx="960" cy="993"/>
          </a:xfrm>
        </p:grpSpPr>
        <p:sp>
          <p:nvSpPr>
            <p:cNvPr id="29" name="Text Box 130">
              <a:extLst>
                <a:ext uri="{FF2B5EF4-FFF2-40B4-BE49-F238E27FC236}">
                  <a16:creationId xmlns:a16="http://schemas.microsoft.com/office/drawing/2014/main" id="{D56CB32A-4498-4DD8-8E86-9BC5F7404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84" y="2222"/>
              <a:ext cx="1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200" b="0"/>
            </a:p>
          </p:txBody>
        </p:sp>
        <p:sp>
          <p:nvSpPr>
            <p:cNvPr id="30" name="Oval 131">
              <a:extLst>
                <a:ext uri="{FF2B5EF4-FFF2-40B4-BE49-F238E27FC236}">
                  <a16:creationId xmlns:a16="http://schemas.microsoft.com/office/drawing/2014/main" id="{9ECDEFD6-FBB7-4362-9F73-CFDFFA21B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96" y="216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200">
                <a:latin typeface="Calibri" panose="020F0502020204030204" pitchFamily="34" charset="0"/>
              </a:endParaRPr>
            </a:p>
          </p:txBody>
        </p:sp>
        <p:sp>
          <p:nvSpPr>
            <p:cNvPr id="31" name="Oval 132">
              <a:extLst>
                <a:ext uri="{FF2B5EF4-FFF2-40B4-BE49-F238E27FC236}">
                  <a16:creationId xmlns:a16="http://schemas.microsoft.com/office/drawing/2014/main" id="{2F711862-7E9A-4D94-AB36-F7EC6B61E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40" y="2016"/>
              <a:ext cx="576" cy="5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200">
                <a:latin typeface="Calibri" panose="020F0502020204030204" pitchFamily="34" charset="0"/>
              </a:endParaRPr>
            </a:p>
          </p:txBody>
        </p:sp>
        <p:sp>
          <p:nvSpPr>
            <p:cNvPr id="32" name="Oval 133">
              <a:extLst>
                <a:ext uri="{FF2B5EF4-FFF2-40B4-BE49-F238E27FC236}">
                  <a16:creationId xmlns:a16="http://schemas.microsoft.com/office/drawing/2014/main" id="{D0C2E97E-56E2-4443-9630-43B56FBD8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32" y="1824"/>
              <a:ext cx="960" cy="96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200">
                <a:latin typeface="Calibri" panose="020F0502020204030204" pitchFamily="34" charset="0"/>
              </a:endParaRPr>
            </a:p>
          </p:txBody>
        </p:sp>
        <p:sp>
          <p:nvSpPr>
            <p:cNvPr id="33" name="Text Box 134">
              <a:extLst>
                <a:ext uri="{FF2B5EF4-FFF2-40B4-BE49-F238E27FC236}">
                  <a16:creationId xmlns:a16="http://schemas.microsoft.com/office/drawing/2014/main" id="{6B7ADCA1-FFFD-49BB-BFC1-3107B553E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63" y="2157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0</a:t>
              </a:r>
              <a:endParaRPr lang="en-US" altLang="en-US" sz="2000" b="0" dirty="0"/>
            </a:p>
          </p:txBody>
        </p:sp>
        <p:sp>
          <p:nvSpPr>
            <p:cNvPr id="34" name="Text Box 135">
              <a:extLst>
                <a:ext uri="{FF2B5EF4-FFF2-40B4-BE49-F238E27FC236}">
                  <a16:creationId xmlns:a16="http://schemas.microsoft.com/office/drawing/2014/main" id="{0907F171-0C31-4D68-AFFE-F8A87B854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96" y="2400"/>
              <a:ext cx="324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0" dirty="0"/>
                <a:t>+ 1</a:t>
              </a:r>
            </a:p>
          </p:txBody>
        </p:sp>
        <p:sp>
          <p:nvSpPr>
            <p:cNvPr id="35" name="Text Box 136">
              <a:extLst>
                <a:ext uri="{FF2B5EF4-FFF2-40B4-BE49-F238E27FC236}">
                  <a16:creationId xmlns:a16="http://schemas.microsoft.com/office/drawing/2014/main" id="{1EF74002-A314-44AE-AA58-4A8E8CED1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96" y="2592"/>
              <a:ext cx="324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0" dirty="0"/>
                <a:t>+ 2</a:t>
              </a:r>
            </a:p>
          </p:txBody>
        </p:sp>
        <p:sp>
          <p:nvSpPr>
            <p:cNvPr id="36" name="Text Box 137">
              <a:extLst>
                <a:ext uri="{FF2B5EF4-FFF2-40B4-BE49-F238E27FC236}">
                  <a16:creationId xmlns:a16="http://schemas.microsoft.com/office/drawing/2014/main" id="{E38E56A0-DAC8-4246-A898-B56607B00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96" y="2016"/>
              <a:ext cx="324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0" dirty="0"/>
                <a:t>+ 1</a:t>
              </a:r>
            </a:p>
          </p:txBody>
        </p:sp>
        <p:sp>
          <p:nvSpPr>
            <p:cNvPr id="37" name="Text Box 138">
              <a:extLst>
                <a:ext uri="{FF2B5EF4-FFF2-40B4-BE49-F238E27FC236}">
                  <a16:creationId xmlns:a16="http://schemas.microsoft.com/office/drawing/2014/main" id="{F60E886F-886A-4AFD-B56E-49D7CFF21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96" y="1824"/>
              <a:ext cx="324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0" dirty="0"/>
                <a:t>+ 2</a:t>
              </a:r>
            </a:p>
          </p:txBody>
        </p:sp>
      </p:grpSp>
      <p:sp>
        <p:nvSpPr>
          <p:cNvPr id="57" name="Line 63">
            <a:extLst>
              <a:ext uri="{FF2B5EF4-FFF2-40B4-BE49-F238E27FC236}">
                <a16:creationId xmlns:a16="http://schemas.microsoft.com/office/drawing/2014/main" id="{DA120DEA-6B51-4096-9568-C1B97BD27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7655" y="3308507"/>
            <a:ext cx="1718046" cy="193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67">
            <a:extLst>
              <a:ext uri="{FF2B5EF4-FFF2-40B4-BE49-F238E27FC236}">
                <a16:creationId xmlns:a16="http://schemas.microsoft.com/office/drawing/2014/main" id="{C5710FFC-0404-4995-870C-5B8B5BA8C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6718" y="3146258"/>
            <a:ext cx="0" cy="3438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67">
            <a:extLst>
              <a:ext uri="{FF2B5EF4-FFF2-40B4-BE49-F238E27FC236}">
                <a16:creationId xmlns:a16="http://schemas.microsoft.com/office/drawing/2014/main" id="{BDC8C688-1EA7-4683-A09D-382E0EF1C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3847" y="3155934"/>
            <a:ext cx="0" cy="3438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67">
            <a:extLst>
              <a:ext uri="{FF2B5EF4-FFF2-40B4-BE49-F238E27FC236}">
                <a16:creationId xmlns:a16="http://schemas.microsoft.com/office/drawing/2014/main" id="{7211BCFC-55A1-4027-A1B0-67658A46E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5910" y="3136582"/>
            <a:ext cx="0" cy="3438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67">
            <a:extLst>
              <a:ext uri="{FF2B5EF4-FFF2-40B4-BE49-F238E27FC236}">
                <a16:creationId xmlns:a16="http://schemas.microsoft.com/office/drawing/2014/main" id="{05E6C449-C8B0-4C8C-8154-B3D18FEB8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9812" y="3151839"/>
            <a:ext cx="0" cy="3438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67">
            <a:extLst>
              <a:ext uri="{FF2B5EF4-FFF2-40B4-BE49-F238E27FC236}">
                <a16:creationId xmlns:a16="http://schemas.microsoft.com/office/drawing/2014/main" id="{505D374F-24E9-498C-B069-DDAC08099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2843" y="3146258"/>
            <a:ext cx="0" cy="3438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3" name="Picture 4" descr="http://www.crwr.utexas.edu/gis/gishydro05/Time/RepresentingSpaceAndTime/4Pannel.gif">
            <a:extLst>
              <a:ext uri="{FF2B5EF4-FFF2-40B4-BE49-F238E27FC236}">
                <a16:creationId xmlns:a16="http://schemas.microsoft.com/office/drawing/2014/main" id="{3D15D102-5954-4F0F-A7F8-3E1BB8EFA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12" t="15669" r="7546" b="61172"/>
          <a:stretch/>
        </p:blipFill>
        <p:spPr bwMode="auto">
          <a:xfrm>
            <a:off x="6824208" y="3513356"/>
            <a:ext cx="1794012" cy="101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j0286851">
            <a:extLst>
              <a:ext uri="{FF2B5EF4-FFF2-40B4-BE49-F238E27FC236}">
                <a16:creationId xmlns:a16="http://schemas.microsoft.com/office/drawing/2014/main" id="{5D044CC0-C024-4794-9E5C-A6E27AC2A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663" y="1489841"/>
            <a:ext cx="550723" cy="55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4" descr="j0286851">
            <a:extLst>
              <a:ext uri="{FF2B5EF4-FFF2-40B4-BE49-F238E27FC236}">
                <a16:creationId xmlns:a16="http://schemas.microsoft.com/office/drawing/2014/main" id="{5041B1E6-4645-485E-81D0-C2F6AC2CF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150" y="1477923"/>
            <a:ext cx="550723" cy="55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SYNTAX DLSU (@syntaxdlsu) | Twitter">
            <a:extLst>
              <a:ext uri="{FF2B5EF4-FFF2-40B4-BE49-F238E27FC236}">
                <a16:creationId xmlns:a16="http://schemas.microsoft.com/office/drawing/2014/main" id="{52848C08-76A9-44B2-A74F-DF35BA3AB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984" y="1429235"/>
            <a:ext cx="550723" cy="55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SYNTAX DLSU (@syntaxdlsu) | Twitter">
            <a:extLst>
              <a:ext uri="{FF2B5EF4-FFF2-40B4-BE49-F238E27FC236}">
                <a16:creationId xmlns:a16="http://schemas.microsoft.com/office/drawing/2014/main" id="{F9C9D3E2-F8BF-4B27-8771-719C50ABF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559" y="1429234"/>
            <a:ext cx="550723" cy="55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SYNTAX DLSU (@syntaxdlsu) | Twitter">
            <a:extLst>
              <a:ext uri="{FF2B5EF4-FFF2-40B4-BE49-F238E27FC236}">
                <a16:creationId xmlns:a16="http://schemas.microsoft.com/office/drawing/2014/main" id="{063997B8-9D00-47F0-94C0-5CDEF8E97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246" y="1407945"/>
            <a:ext cx="550723" cy="55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10" descr="bitcoin-blockchain">
            <a:extLst>
              <a:ext uri="{FF2B5EF4-FFF2-40B4-BE49-F238E27FC236}">
                <a16:creationId xmlns:a16="http://schemas.microsoft.com/office/drawing/2014/main" id="{D0CB1DBD-63EC-4CA1-B8AE-5CAFA44FE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560" y="2672924"/>
            <a:ext cx="1422964" cy="81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936718AE-807F-43E0-BEE9-D674C5115645}"/>
              </a:ext>
            </a:extLst>
          </p:cNvPr>
          <p:cNvSpPr txBox="1"/>
          <p:nvPr/>
        </p:nvSpPr>
        <p:spPr>
          <a:xfrm>
            <a:off x="8485777" y="3474535"/>
            <a:ext cx="167565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Time Cycles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- Workflow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C5AA010-7DCE-4C60-83FE-767F7EE4F04D}"/>
              </a:ext>
            </a:extLst>
          </p:cNvPr>
          <p:cNvSpPr txBox="1"/>
          <p:nvPr/>
        </p:nvSpPr>
        <p:spPr>
          <a:xfrm>
            <a:off x="9345373" y="3878815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3" name="Picture 6" descr="SYNTAX DLSU (@syntaxdlsu) | Twitter">
            <a:extLst>
              <a:ext uri="{FF2B5EF4-FFF2-40B4-BE49-F238E27FC236}">
                <a16:creationId xmlns:a16="http://schemas.microsoft.com/office/drawing/2014/main" id="{476E114F-463A-427F-B21E-288DBD25A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654" y="2014656"/>
            <a:ext cx="581071" cy="58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SYNTAX DLSU (@syntaxdlsu) | Twitter">
            <a:extLst>
              <a:ext uri="{FF2B5EF4-FFF2-40B4-BE49-F238E27FC236}">
                <a16:creationId xmlns:a16="http://schemas.microsoft.com/office/drawing/2014/main" id="{54F9F99A-2375-4235-8B86-E6DA64115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349" y="1970700"/>
            <a:ext cx="610006" cy="61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 picture containing cake, sitting, table, blue&#10;&#10;Description automatically generated">
            <a:extLst>
              <a:ext uri="{FF2B5EF4-FFF2-40B4-BE49-F238E27FC236}">
                <a16:creationId xmlns:a16="http://schemas.microsoft.com/office/drawing/2014/main" id="{5EDDE6CF-008E-41B1-BA05-26A1B2382DC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929" y="0"/>
            <a:ext cx="2906083" cy="139666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60512705-3304-4D8E-84D3-C92F5509D6B1}"/>
              </a:ext>
            </a:extLst>
          </p:cNvPr>
          <p:cNvSpPr txBox="1"/>
          <p:nvPr/>
        </p:nvSpPr>
        <p:spPr>
          <a:xfrm>
            <a:off x="6741438" y="183373"/>
            <a:ext cx="2436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Currency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 Money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470CD7-3D77-47B8-B091-92CFA90A0764}"/>
              </a:ext>
            </a:extLst>
          </p:cNvPr>
          <p:cNvSpPr txBox="1"/>
          <p:nvPr/>
        </p:nvSpPr>
        <p:spPr>
          <a:xfrm>
            <a:off x="780370" y="949579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Internet</a:t>
            </a:r>
          </a:p>
        </p:txBody>
      </p:sp>
    </p:spTree>
    <p:extLst>
      <p:ext uri="{BB962C8B-B14F-4D97-AF65-F5344CB8AC3E}">
        <p14:creationId xmlns:p14="http://schemas.microsoft.com/office/powerpoint/2010/main" val="328956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</TotalTime>
  <Words>88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Epoch Time Cycles / Syntax</vt:lpstr>
      <vt:lpstr>Time Epochs / Syntax: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Epoch Time Cycles / Syntax</dc:title>
  <dc:creator>Steven McGee</dc:creator>
  <cp:lastModifiedBy>Steven McGee</cp:lastModifiedBy>
  <cp:revision>32</cp:revision>
  <dcterms:created xsi:type="dcterms:W3CDTF">2019-09-30T14:30:57Z</dcterms:created>
  <dcterms:modified xsi:type="dcterms:W3CDTF">2019-10-01T15:23:00Z</dcterms:modified>
</cp:coreProperties>
</file>