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C84A-9382-4DF2-8F9C-B12C5621E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2FC2C-D803-41E4-BE23-9FBECED20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25292-EE2E-4694-9F29-7CD3ED76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117E-36F9-4987-94CB-8060E07185F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E3FB-1258-4F9A-9587-507266E3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9C18-5DD0-4BC6-9B9D-B10F7502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85A5-D00C-4E0F-BA06-FC34D642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FA90-C189-4D86-9B31-FE05E987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9775-4DFA-479C-86FA-6FD14FFC3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E6BD-A119-4C53-A7D3-4D6FA7C0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117E-36F9-4987-94CB-8060E07185F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5C50-3A39-4E14-8AD9-3F60C043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D601-7BAF-4EC4-A8EF-E5F04B45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85A5-D00C-4E0F-BA06-FC34D642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2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237D-0BD5-4840-9E50-C78A5E6A6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C2334-C547-42DE-8E4D-A0038F8F0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BD91-1043-443F-BB6B-684930C7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117E-36F9-4987-94CB-8060E07185F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A797A-1034-4F20-950A-A138A73A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E11CA-8F5A-4219-9360-4773584C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85A5-D00C-4E0F-BA06-FC34D642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CFD-CA7D-4E1A-BE1B-A329C870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9804-ACD1-4916-B8B8-D1AE481A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D32F-AAE3-4178-9FD2-CB2A389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117E-36F9-4987-94CB-8060E07185F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E7A5-BA5A-4E38-9D41-AF828E14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7B20-11B9-43BF-9CFA-F3AF57B6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85A5-D00C-4E0F-BA06-FC34D642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61F7-2F8E-462C-A76E-55329E69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C62F1-C160-4D14-B515-54A9C74E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D237-2B53-4438-AC91-9587255E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117E-36F9-4987-94CB-8060E07185F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2B11-3BA2-41F6-A829-DFC0BD12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B65F-5CC2-4146-B0D4-A28C248F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85A5-D00C-4E0F-BA06-FC34D642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EBBD-73AC-415E-B77C-7B99C8E3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05CF-E04F-4157-B612-3E4C8AAED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580DC-1EBF-48D9-9C55-1A47B2BD8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768D2-7097-4AB5-8CB3-5666F298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117E-36F9-4987-94CB-8060E07185F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21C87-70D2-432E-A0E2-C7C9F812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2E47D-8A45-4523-8FBE-6863158E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85A5-D00C-4E0F-BA06-FC34D642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2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C018-67EB-4949-A188-A25C47EE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F584-439B-4A36-A57F-C863CFAE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B8169-863A-40EB-A644-33190882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374C1-4760-47AC-BAC3-F9552EA7E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CCFA3-1937-42E6-8413-6BCB2A3B5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A5CD7-F892-43A9-A002-8E3401C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117E-36F9-4987-94CB-8060E07185F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B74169-7CAB-409A-A944-D4CB08DC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053BC-EDB0-4071-B942-BCF9BD4C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85A5-D00C-4E0F-BA06-FC34D642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9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6CFE-9F11-4285-A0F6-383004A7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85E43-2ACB-4070-91E8-A117F891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117E-36F9-4987-94CB-8060E07185F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003BF-25E8-4039-B2FD-5CB61160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F2F48-9300-4CED-9C9E-FAF7BB16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85A5-D00C-4E0F-BA06-FC34D642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1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ED325-6DB7-471C-9BFB-C61406A4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117E-36F9-4987-94CB-8060E07185F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B81A4-79A8-4F23-BFF8-CA0FB1AC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B474D-0100-4BC1-B44A-4AB1FC37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85A5-D00C-4E0F-BA06-FC34D642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9F96-2BE8-4C12-8040-4AC75FB9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73A1-D97B-4895-8AB1-2A4827AE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942E-B406-4AC4-87E8-9A78B6CF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CD72-157A-49A5-BE4D-95A1302D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117E-36F9-4987-94CB-8060E07185F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336A4-4C78-4C25-959C-7ABABB05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1F46-206B-480F-A45B-A029DA36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85A5-D00C-4E0F-BA06-FC34D642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E1A5-E7F5-4AED-8091-D7FC692E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010C6-2A8E-40B4-82D4-63DB2051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00C75-242E-4AFF-8084-AF2CFA6E6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EA86E-A1AB-41CD-9967-F1A3BA23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117E-36F9-4987-94CB-8060E07185F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2CCB8-3A8D-48E6-9D6D-F695C10B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BCE04-B2F7-4A49-9E19-D17AFE9A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A85A5-D00C-4E0F-BA06-FC34D642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0C0F0-A77C-4B7C-AA9C-44315EDA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E629F-BAF5-4896-B48B-896DC388B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E095-71DA-479C-A8C6-91AA4A588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117E-36F9-4987-94CB-8060E07185F5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1F66-84AE-454C-9A74-9727BBAA8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93E6-6A91-4F10-AA68-BF13921AF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A85A5-D00C-4E0F-BA06-FC34D642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jpeg"/><Relationship Id="rId3" Type="http://schemas.openxmlformats.org/officeDocument/2006/relationships/image" Target="../media/image2.jpg"/><Relationship Id="rId21" Type="http://schemas.openxmlformats.org/officeDocument/2006/relationships/image" Target="../media/image20.gif"/><Relationship Id="rId34" Type="http://schemas.openxmlformats.org/officeDocument/2006/relationships/image" Target="../media/image33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33" Type="http://schemas.openxmlformats.org/officeDocument/2006/relationships/image" Target="../media/image32.jp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24" Type="http://schemas.openxmlformats.org/officeDocument/2006/relationships/image" Target="../media/image23.jpe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g"/><Relationship Id="rId10" Type="http://schemas.openxmlformats.org/officeDocument/2006/relationships/image" Target="../media/image9.wmf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jpeg"/><Relationship Id="rId9" Type="http://schemas.openxmlformats.org/officeDocument/2006/relationships/image" Target="../media/image8.emf"/><Relationship Id="rId14" Type="http://schemas.openxmlformats.org/officeDocument/2006/relationships/image" Target="../media/image13.wmf"/><Relationship Id="rId22" Type="http://schemas.openxmlformats.org/officeDocument/2006/relationships/image" Target="../media/image21.jpeg"/><Relationship Id="rId27" Type="http://schemas.openxmlformats.org/officeDocument/2006/relationships/image" Target="../media/image26.jpg"/><Relationship Id="rId30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F5D7D1-6093-4F96-A9A0-69CFD6D39BB3}"/>
              </a:ext>
            </a:extLst>
          </p:cNvPr>
          <p:cNvGrpSpPr/>
          <p:nvPr/>
        </p:nvGrpSpPr>
        <p:grpSpPr>
          <a:xfrm>
            <a:off x="2044489" y="1773615"/>
            <a:ext cx="8178950" cy="3285144"/>
            <a:chOff x="2044489" y="1773615"/>
            <a:chExt cx="8178950" cy="32851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7649355-1B7D-4029-B1AF-6FAC96E78042}"/>
                </a:ext>
              </a:extLst>
            </p:cNvPr>
            <p:cNvGrpSpPr/>
            <p:nvPr/>
          </p:nvGrpSpPr>
          <p:grpSpPr>
            <a:xfrm>
              <a:off x="2044489" y="1773615"/>
              <a:ext cx="8159054" cy="3285144"/>
              <a:chOff x="2044489" y="1773615"/>
              <a:chExt cx="8159054" cy="328514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7A74F64-5C7F-406D-B63F-307447800FAF}"/>
                  </a:ext>
                </a:extLst>
              </p:cNvPr>
              <p:cNvGrpSpPr/>
              <p:nvPr/>
            </p:nvGrpSpPr>
            <p:grpSpPr>
              <a:xfrm>
                <a:off x="2044489" y="1773615"/>
                <a:ext cx="8159054" cy="3285144"/>
                <a:chOff x="2044489" y="1773615"/>
                <a:chExt cx="8159054" cy="3285144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7CD3B4C6-7C8D-4507-817D-0D2CB2EB7AD0}"/>
                    </a:ext>
                  </a:extLst>
                </p:cNvPr>
                <p:cNvGrpSpPr/>
                <p:nvPr/>
              </p:nvGrpSpPr>
              <p:grpSpPr>
                <a:xfrm>
                  <a:off x="2044489" y="1773615"/>
                  <a:ext cx="8159054" cy="3279397"/>
                  <a:chOff x="2044489" y="1773615"/>
                  <a:chExt cx="8159054" cy="3279397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1455E48C-76D3-444D-A950-AA0797824899}"/>
                      </a:ext>
                    </a:extLst>
                  </p:cNvPr>
                  <p:cNvGrpSpPr/>
                  <p:nvPr/>
                </p:nvGrpSpPr>
                <p:grpSpPr>
                  <a:xfrm>
                    <a:off x="2044489" y="1773615"/>
                    <a:ext cx="8159054" cy="3279397"/>
                    <a:chOff x="2044489" y="1773615"/>
                    <a:chExt cx="8159054" cy="3279397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27F812B2-932E-4048-8252-381DB26C8B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44489" y="1773615"/>
                      <a:ext cx="8159054" cy="3279397"/>
                      <a:chOff x="2044489" y="1773615"/>
                      <a:chExt cx="8159054" cy="3279397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D04A3477-579F-4A14-A036-228C2BB573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4489" y="1773615"/>
                        <a:ext cx="8159054" cy="3279397"/>
                        <a:chOff x="2044489" y="1773615"/>
                        <a:chExt cx="8159054" cy="3279397"/>
                      </a:xfrm>
                    </p:grpSpPr>
                    <p:grpSp>
                      <p:nvGrpSpPr>
                        <p:cNvPr id="8" name="Group 7">
                          <a:extLst>
                            <a:ext uri="{FF2B5EF4-FFF2-40B4-BE49-F238E27FC236}">
                              <a16:creationId xmlns:a16="http://schemas.microsoft.com/office/drawing/2014/main" id="{A45C7A43-1E56-460B-BA7E-BB807346B3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044489" y="1773615"/>
                          <a:ext cx="8159054" cy="3279397"/>
                          <a:chOff x="2044489" y="1773615"/>
                          <a:chExt cx="8159054" cy="3279397"/>
                        </a:xfrm>
                      </p:grpSpPr>
                      <p:pic>
                        <p:nvPicPr>
                          <p:cNvPr id="68" name="Picture 4" descr="https://tse1.mm.bing.net/th?&amp;id=JN.FPkeCEraZrvjpUCdamq1zQ&amp;w=300&amp;h=300&amp;c=0&amp;pid=1.9&amp;rs=0&amp;p=0">
                            <a:extLst>
                              <a:ext uri="{FF2B5EF4-FFF2-40B4-BE49-F238E27FC236}">
                                <a16:creationId xmlns:a16="http://schemas.microsoft.com/office/drawing/2014/main" id="{9BA5BB50-AF97-462D-BFC3-AECEB86106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36491" y="1802974"/>
                            <a:ext cx="1841702" cy="14273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54" name="Group 53">
                            <a:extLst>
                              <a:ext uri="{FF2B5EF4-FFF2-40B4-BE49-F238E27FC236}">
                                <a16:creationId xmlns:a16="http://schemas.microsoft.com/office/drawing/2014/main" id="{D21C3B55-B00A-43D4-BC34-608D76190E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20134" y="1773615"/>
                            <a:ext cx="7481784" cy="3279397"/>
                            <a:chOff x="2124075" y="1773615"/>
                            <a:chExt cx="7481784" cy="3279397"/>
                          </a:xfrm>
                        </p:grpSpPr>
                        <p:grpSp>
                          <p:nvGrpSpPr>
                            <p:cNvPr id="32" name="Group 31">
                              <a:extLst>
                                <a:ext uri="{FF2B5EF4-FFF2-40B4-BE49-F238E27FC236}">
                                  <a16:creationId xmlns:a16="http://schemas.microsoft.com/office/drawing/2014/main" id="{94C587DF-FEC3-41C9-AE37-DBFFE6735C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24075" y="1773615"/>
                              <a:ext cx="7481784" cy="3279397"/>
                              <a:chOff x="2124075" y="1773615"/>
                              <a:chExt cx="7481784" cy="3279397"/>
                            </a:xfrm>
                          </p:grpSpPr>
                          <p:pic>
                            <p:nvPicPr>
                              <p:cNvPr id="5" name="Picture 4">
                                <a:extLst>
                                  <a:ext uri="{FF2B5EF4-FFF2-40B4-BE49-F238E27FC236}">
                                    <a16:creationId xmlns:a16="http://schemas.microsoft.com/office/drawing/2014/main" id="{F1D0FF51-FB59-4D91-999C-0518B722569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838575" y="1804987"/>
                                <a:ext cx="4514850" cy="324802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1" name="Picture 30" descr="heart_global">
                                <a:extLst>
                                  <a:ext uri="{FF2B5EF4-FFF2-40B4-BE49-F238E27FC236}">
                                    <a16:creationId xmlns:a16="http://schemas.microsoft.com/office/drawing/2014/main" id="{F9DC010C-3CDB-4B22-B820-4C8C3C2749F4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124075" y="1804987"/>
                                <a:ext cx="1722008" cy="168312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pic>
                            <p:nvPicPr>
                              <p:cNvPr id="12" name="Picture 77" descr="JKUTI1Ps_normal">
                                <a:extLst>
                                  <a:ext uri="{FF2B5EF4-FFF2-40B4-BE49-F238E27FC236}">
                                    <a16:creationId xmlns:a16="http://schemas.microsoft.com/office/drawing/2014/main" id="{1E662FE9-CF65-43B9-A993-18F65EF48E14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917062" y="4085288"/>
                                <a:ext cx="423370" cy="40486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pic>
                            <p:nvPicPr>
                              <p:cNvPr id="13" name="Picture 1956" descr="w_01zlzi[1]">
                                <a:extLst>
                                  <a:ext uri="{FF2B5EF4-FFF2-40B4-BE49-F238E27FC236}">
                                    <a16:creationId xmlns:a16="http://schemas.microsoft.com/office/drawing/2014/main" id="{D4211E2A-46AB-4263-AE9D-98504F42F14D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127316" y="3072477"/>
                                <a:ext cx="478543" cy="48328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pic>
                            <p:nvPicPr>
                              <p:cNvPr id="16" name="Picture 4" descr="https://tse1.mm.bing.net/th?&amp;id=JN.VPDVM0eYsl1lHDLc74gkdQ&amp;w=300&amp;h=300&amp;c=0&amp;pid=1.9&amp;rs=0&amp;p=0">
                                <a:extLst>
                                  <a:ext uri="{FF2B5EF4-FFF2-40B4-BE49-F238E27FC236}">
                                    <a16:creationId xmlns:a16="http://schemas.microsoft.com/office/drawing/2014/main" id="{C04D430E-F356-49CC-9E03-C52B935A717D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 rotWithShape="1"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5333" t="37334" r="4000" b="28000"/>
                              <a:stretch/>
                            </p:blipFill>
                            <p:spPr bwMode="auto">
                              <a:xfrm>
                                <a:off x="6969409" y="4495506"/>
                                <a:ext cx="1384015" cy="55170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pic>
                            <p:nvPicPr>
                              <p:cNvPr id="17" name="Picture 46" descr="commodities-trading-18038796">
                                <a:extLst>
                                  <a:ext uri="{FF2B5EF4-FFF2-40B4-BE49-F238E27FC236}">
                                    <a16:creationId xmlns:a16="http://schemas.microsoft.com/office/drawing/2014/main" id="{4715BA35-D094-44A6-95E1-B850A3ED9E8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 l="25000" t="5051" b="59596"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86669" y="4488694"/>
                                <a:ext cx="1282740" cy="54655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sp>
                            <p:nvSpPr>
                              <p:cNvPr id="22" name="TextBox 21">
                                <a:extLst>
                                  <a:ext uri="{FF2B5EF4-FFF2-40B4-BE49-F238E27FC236}">
                                    <a16:creationId xmlns:a16="http://schemas.microsoft.com/office/drawing/2014/main" id="{12EEA6D4-5045-4D8C-BAB2-5FD35508C2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767754" y="1773615"/>
                                <a:ext cx="3104632" cy="64633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b="1" dirty="0">
                                    <a:highlight>
                                      <a:srgbClr val="00FF00"/>
                                    </a:highlight>
                                  </a:rPr>
                                  <a:t>ECO ECONOMIC HEARTBEAT</a:t>
                                </a:r>
                              </a:p>
                              <a:p>
                                <a:r>
                                  <a:rPr lang="en-US" b="1" dirty="0">
                                    <a:solidFill>
                                      <a:schemeClr val="bg1"/>
                                    </a:solidFill>
                                    <a:highlight>
                                      <a:srgbClr val="000080"/>
                                    </a:highlight>
                                  </a:rPr>
                                  <a:t>MILTON FRIEDMAN’S K% RULE</a:t>
                                </a:r>
                              </a:p>
                            </p:txBody>
                          </p:sp>
                          <p:pic>
                            <p:nvPicPr>
                              <p:cNvPr id="23" name="Picture 7" descr="rgfiahjg[1]">
                                <a:extLst>
                                  <a:ext uri="{FF2B5EF4-FFF2-40B4-BE49-F238E27FC236}">
                                    <a16:creationId xmlns:a16="http://schemas.microsoft.com/office/drawing/2014/main" id="{BE07A508-F2B0-4820-9063-FE1245F5301A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500034" y="1844855"/>
                                <a:ext cx="247838" cy="21435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pic>
                            <p:nvPicPr>
                              <p:cNvPr id="24" name="Picture 148" descr="MC900133529[1]">
                                <a:extLst>
                                  <a:ext uri="{FF2B5EF4-FFF2-40B4-BE49-F238E27FC236}">
                                    <a16:creationId xmlns:a16="http://schemas.microsoft.com/office/drawing/2014/main" id="{7B1FAAE5-AF91-4B36-BF49-395B18F1A90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21120" y="1947085"/>
                                <a:ext cx="393931" cy="28518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pic>
                            <p:nvPicPr>
                              <p:cNvPr id="27" name="Picture 428">
                                <a:extLst>
                                  <a:ext uri="{FF2B5EF4-FFF2-40B4-BE49-F238E27FC236}">
                                    <a16:creationId xmlns:a16="http://schemas.microsoft.com/office/drawing/2014/main" id="{133A466A-F0B6-4438-BDB3-9944A5077DD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66566" y="2660632"/>
                                <a:ext cx="546486" cy="31125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  <p:sp>
                            <p:nvSpPr>
                              <p:cNvPr id="28" name="TextBox 27">
                                <a:extLst>
                                  <a:ext uri="{FF2B5EF4-FFF2-40B4-BE49-F238E27FC236}">
                                    <a16:creationId xmlns:a16="http://schemas.microsoft.com/office/drawing/2014/main" id="{72DEF31B-7294-472B-A4E6-8984A7A6AD4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685701" y="2441343"/>
                                <a:ext cx="542136" cy="2154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800" b="1" dirty="0">
                                    <a:highlight>
                                      <a:srgbClr val="00FF00"/>
                                    </a:highlight>
                                  </a:rPr>
                                  <a:t>EIN/UTZ</a:t>
                                </a:r>
                              </a:p>
                            </p:txBody>
                          </p:sp>
                          <p:pic>
                            <p:nvPicPr>
                              <p:cNvPr id="19" name="Picture 7" descr="rgfiahjg[1]">
                                <a:extLst>
                                  <a:ext uri="{FF2B5EF4-FFF2-40B4-BE49-F238E27FC236}">
                                    <a16:creationId xmlns:a16="http://schemas.microsoft.com/office/drawing/2014/main" id="{2775B341-15F1-43E8-B1A3-F1BBEB7ED66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11871" y="2898590"/>
                                <a:ext cx="194454" cy="16818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  <p:pic>
                            <p:nvPicPr>
                              <p:cNvPr id="14" name="Picture 2" descr="https://biocoin.bio/img/logo_2.png">
                                <a:extLst>
                                  <a:ext uri="{FF2B5EF4-FFF2-40B4-BE49-F238E27FC236}">
                                    <a16:creationId xmlns:a16="http://schemas.microsoft.com/office/drawing/2014/main" id="{6D203D96-38B4-45D0-96C5-31BB30600A6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 cstate="print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15449" y="4020288"/>
                                <a:ext cx="653960" cy="646331"/>
                              </a:xfrm>
                              <a:prstGeom prst="rect">
                                <a:avLst/>
                              </a:prstGeom>
                              <a:noFill/>
                              <a:effectLst>
                                <a:glow rad="127000">
                                  <a:srgbClr val="008000">
                                    <a:alpha val="69000"/>
                                  </a:srgbClr>
                                </a:glow>
                              </a:effectLst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grpSp>
                        <p:sp>
                          <p:nvSpPr>
                            <p:cNvPr id="35" name="TextBox 34">
                              <a:extLst>
                                <a:ext uri="{FF2B5EF4-FFF2-40B4-BE49-F238E27FC236}">
                                  <a16:creationId xmlns:a16="http://schemas.microsoft.com/office/drawing/2014/main" id="{02E57920-3C4F-4073-9BEB-099313F9F0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767754" y="2330904"/>
                              <a:ext cx="1910395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600" b="1" dirty="0">
                                  <a:highlight>
                                    <a:srgbClr val="00FF00"/>
                                  </a:highlight>
                                </a:rPr>
                                <a:t>GDP Currency Pulse </a:t>
                              </a:r>
                            </a:p>
                          </p:txBody>
                        </p:sp>
                        <p:sp>
                          <p:nvSpPr>
                            <p:cNvPr id="36" name="TextBox 35">
                              <a:extLst>
                                <a:ext uri="{FF2B5EF4-FFF2-40B4-BE49-F238E27FC236}">
                                  <a16:creationId xmlns:a16="http://schemas.microsoft.com/office/drawing/2014/main" id="{734CAD53-94D7-4AA1-AF6B-95D7F67D55F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726526" y="4276144"/>
                              <a:ext cx="1075936" cy="24622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000" b="1" dirty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highlight>
                                    <a:srgbClr val="FFFF00"/>
                                  </a:highlight>
                                </a:rPr>
                                <a:t>Closer = Cheaper</a:t>
                              </a:r>
                            </a:p>
                          </p:txBody>
                        </p:sp>
                        <p:pic>
                          <p:nvPicPr>
                            <p:cNvPr id="37" name="Picture 1082" descr="MC900441336[1]">
                              <a:extLst>
                                <a:ext uri="{FF2B5EF4-FFF2-40B4-BE49-F238E27FC236}">
                                  <a16:creationId xmlns:a16="http://schemas.microsoft.com/office/drawing/2014/main" id="{2A81CA58-EBE0-4B85-B7F9-C11E23315EF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t="12500" b="18750"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23318" y="2414752"/>
                              <a:ext cx="397519" cy="2782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  <p:pic>
                          <p:nvPicPr>
                            <p:cNvPr id="33" name="Picture 114" descr="MC900338732[1]">
                              <a:extLst>
                                <a:ext uri="{FF2B5EF4-FFF2-40B4-BE49-F238E27FC236}">
                                  <a16:creationId xmlns:a16="http://schemas.microsoft.com/office/drawing/2014/main" id="{826BAD39-B4A6-4AE0-A84E-5FBEB98F3B8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 cstate="print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874713" y="2525030"/>
                              <a:ext cx="546486" cy="7621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grpSp>
                      <p:pic>
                        <p:nvPicPr>
                          <p:cNvPr id="40" name="Picture 210" descr="bitcoin-blockchain">
                            <a:extLst>
                              <a:ext uri="{FF2B5EF4-FFF2-40B4-BE49-F238E27FC236}">
                                <a16:creationId xmlns:a16="http://schemas.microsoft.com/office/drawing/2014/main" id="{8AC84617-5D13-4288-9787-81F72199991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73282" y="3225065"/>
                            <a:ext cx="786686" cy="3325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pic>
                        <p:nvPicPr>
                          <p:cNvPr id="41" name="Picture 210" descr="bitcoin-blockchain">
                            <a:extLst>
                              <a:ext uri="{FF2B5EF4-FFF2-40B4-BE49-F238E27FC236}">
                                <a16:creationId xmlns:a16="http://schemas.microsoft.com/office/drawing/2014/main" id="{E43F0C95-FC60-4F7C-B4F5-ACF0B114559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50282" y="3219131"/>
                            <a:ext cx="653261" cy="3325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42" name="TextBox 41">
                            <a:extLst>
                              <a:ext uri="{FF2B5EF4-FFF2-40B4-BE49-F238E27FC236}">
                                <a16:creationId xmlns:a16="http://schemas.microsoft.com/office/drawing/2014/main" id="{62231EA7-16F8-4C19-9AEB-8ADCB4E98BD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267061" y="3365004"/>
                            <a:ext cx="554960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000" b="1" dirty="0"/>
                              <a:t>Org_ID</a:t>
                            </a:r>
                          </a:p>
                        </p:txBody>
                      </p:sp>
                      <p:sp>
                        <p:nvSpPr>
                          <p:cNvPr id="43" name="TextBox 42">
                            <a:extLst>
                              <a:ext uri="{FF2B5EF4-FFF2-40B4-BE49-F238E27FC236}">
                                <a16:creationId xmlns:a16="http://schemas.microsoft.com/office/drawing/2014/main" id="{2A81FD9F-19A7-4A4A-8A6A-3A8C81E7CE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558158" y="3168238"/>
                            <a:ext cx="425116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000" b="1" dirty="0"/>
                              <a:t>URN</a:t>
                            </a:r>
                          </a:p>
                        </p:txBody>
                      </p:sp>
                      <p:sp>
                        <p:nvSpPr>
                          <p:cNvPr id="44" name="TextBox 43">
                            <a:extLst>
                              <a:ext uri="{FF2B5EF4-FFF2-40B4-BE49-F238E27FC236}">
                                <a16:creationId xmlns:a16="http://schemas.microsoft.com/office/drawing/2014/main" id="{5ED5FA2D-5092-4B7E-B9D7-5A9AF2E9D9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451870" y="3380691"/>
                            <a:ext cx="481222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b="1" dirty="0"/>
                              <a:t>Org_ID</a:t>
                            </a:r>
                          </a:p>
                        </p:txBody>
                      </p:sp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80FD6D13-BDD1-4FA9-B4A4-B05B8581B03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668011" y="3163346"/>
                            <a:ext cx="425116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000" b="1" dirty="0"/>
                              <a:t>URN</a:t>
                            </a:r>
                          </a:p>
                        </p:txBody>
                      </p:sp>
                      <p:pic>
                        <p:nvPicPr>
                          <p:cNvPr id="47" name="Picture 118" descr="book_cover">
                            <a:extLst>
                              <a:ext uri="{FF2B5EF4-FFF2-40B4-BE49-F238E27FC236}">
                                <a16:creationId xmlns:a16="http://schemas.microsoft.com/office/drawing/2014/main" id="{80A852E0-DDA2-492C-A4ED-7D1974DBB12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t="21849" b="49580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9234" y="4495506"/>
                            <a:ext cx="921183" cy="5575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pic>
                        <p:nvPicPr>
                          <p:cNvPr id="46" name="Picture 6" descr="https://tse1.mm.bing.net/th?&amp;id=JN.lLHCzYD8NrVPI33nCXMvBQ&amp;w=300&amp;h=300&amp;c=0&amp;pid=1.9&amp;rs=0&amp;p=0">
                            <a:extLst>
                              <a:ext uri="{FF2B5EF4-FFF2-40B4-BE49-F238E27FC236}">
                                <a16:creationId xmlns:a16="http://schemas.microsoft.com/office/drawing/2014/main" id="{7855FF3C-88FA-4127-9D22-C0B5A12FE4D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17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13001" t="16009" r="25666" b="3991"/>
                          <a:stretch/>
                        </p:blipFill>
                        <p:spPr bwMode="auto">
                          <a:xfrm>
                            <a:off x="4428606" y="4479432"/>
                            <a:ext cx="359389" cy="282357"/>
                          </a:xfrm>
                          <a:prstGeom prst="rect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solidFill>
                              <a:srgbClr val="000080"/>
                            </a:solidFill>
                          </a:ln>
                        </p:spPr>
                      </p:pic>
                      <p:pic>
                        <p:nvPicPr>
                          <p:cNvPr id="51" name="Picture 208" descr="cropped-20130722_Logo2">
                            <a:extLst>
                              <a:ext uri="{FF2B5EF4-FFF2-40B4-BE49-F238E27FC236}">
                                <a16:creationId xmlns:a16="http://schemas.microsoft.com/office/drawing/2014/main" id="{2877489F-07A5-4E13-AE8C-62FB510CB2E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8262" y="4532300"/>
                            <a:ext cx="822478" cy="472965"/>
                          </a:xfrm>
                          <a:prstGeom prst="rect">
                            <a:avLst/>
                          </a:prstGeom>
                          <a:solidFill>
                            <a:srgbClr val="FF9900"/>
                          </a:solidFill>
                          <a:ln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  <p:pic>
                        <p:nvPicPr>
                          <p:cNvPr id="53" name="Picture 421" descr="Current National Threat Level is elevated">
                            <a:extLst>
                              <a:ext uri="{FF2B5EF4-FFF2-40B4-BE49-F238E27FC236}">
                                <a16:creationId xmlns:a16="http://schemas.microsoft.com/office/drawing/2014/main" id="{20312BA2-B10E-4D93-884A-E10EB7D174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-1613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6992" y="3409567"/>
                            <a:ext cx="1790176" cy="260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pic>
                        <p:nvPicPr>
                          <p:cNvPr id="48" name="Picture 14" descr="SEARCH">
                            <a:extLst>
                              <a:ext uri="{FF2B5EF4-FFF2-40B4-BE49-F238E27FC236}">
                                <a16:creationId xmlns:a16="http://schemas.microsoft.com/office/drawing/2014/main" id="{5D0B8115-B949-4BD5-B65B-8AF41AC915F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6522" y="2686085"/>
                            <a:ext cx="416299" cy="408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pic>
                        <p:nvPicPr>
                          <p:cNvPr id="55" name="Picture 148" descr="MC900133529[1]">
                            <a:extLst>
                              <a:ext uri="{FF2B5EF4-FFF2-40B4-BE49-F238E27FC236}">
                                <a16:creationId xmlns:a16="http://schemas.microsoft.com/office/drawing/2014/main" id="{56CF072B-58E2-4EE3-AEC0-5B081732FF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629" y="1949462"/>
                            <a:ext cx="393931" cy="285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pic>
                        <p:nvPicPr>
                          <p:cNvPr id="56" name="Picture 210" descr="bitcoin-blockchain">
                            <a:extLst>
                              <a:ext uri="{FF2B5EF4-FFF2-40B4-BE49-F238E27FC236}">
                                <a16:creationId xmlns:a16="http://schemas.microsoft.com/office/drawing/2014/main" id="{8EADA736-1B29-4951-BDA1-FF991FCC5E8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4033" y="3093142"/>
                            <a:ext cx="686498" cy="3595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pic>
                        <p:nvPicPr>
                          <p:cNvPr id="57" name="Picture 210" descr="bitcoin-blockchain">
                            <a:extLst>
                              <a:ext uri="{FF2B5EF4-FFF2-40B4-BE49-F238E27FC236}">
                                <a16:creationId xmlns:a16="http://schemas.microsoft.com/office/drawing/2014/main" id="{8A888CD5-BAA1-43E8-9F5F-9292A6BEFB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4744" y="3093142"/>
                            <a:ext cx="648625" cy="3730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23150911-EB21-45B3-8AEF-84A2355B86A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044489" y="3299043"/>
                            <a:ext cx="481222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b="1" dirty="0"/>
                              <a:t>Org_ID</a:t>
                            </a:r>
                          </a:p>
                        </p:txBody>
                      </p: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2E3A601B-77CD-4C13-A6C8-AAC9CC39A4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57108" y="3306737"/>
                            <a:ext cx="481222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b="1" dirty="0"/>
                              <a:t>Org_ID</a:t>
                            </a:r>
                          </a:p>
                        </p:txBody>
                      </p:sp>
                      <p:sp>
                        <p:nvSpPr>
                          <p:cNvPr id="60" name="TextBox 59">
                            <a:extLst>
                              <a:ext uri="{FF2B5EF4-FFF2-40B4-BE49-F238E27FC236}">
                                <a16:creationId xmlns:a16="http://schemas.microsoft.com/office/drawing/2014/main" id="{431E87EC-CC24-4105-A86E-43E0CA525A7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34788" y="3057032"/>
                            <a:ext cx="425116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000" b="1" dirty="0"/>
                              <a:t>URN</a:t>
                            </a:r>
                          </a:p>
                        </p:txBody>
                      </p:sp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AA68F144-E683-4369-9959-E758F8D2902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307620" y="3031218"/>
                            <a:ext cx="425116" cy="24622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000" b="1" dirty="0"/>
                              <a:t>URN</a:t>
                            </a:r>
                          </a:p>
                        </p:txBody>
                      </p:sp>
                      <p:pic>
                        <p:nvPicPr>
                          <p:cNvPr id="63" name="Picture 7" descr="rgfiahjg[1]">
                            <a:extLst>
                              <a:ext uri="{FF2B5EF4-FFF2-40B4-BE49-F238E27FC236}">
                                <a16:creationId xmlns:a16="http://schemas.microsoft.com/office/drawing/2014/main" id="{8BF1D5C0-23AA-42D5-BA8B-42F53A07910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0138" y="2889273"/>
                            <a:ext cx="194454" cy="168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pic>
                        <p:nvPicPr>
                          <p:cNvPr id="64" name="Picture 148" descr="MC900133529[1]">
                            <a:extLst>
                              <a:ext uri="{FF2B5EF4-FFF2-40B4-BE49-F238E27FC236}">
                                <a16:creationId xmlns:a16="http://schemas.microsoft.com/office/drawing/2014/main" id="{2598B04A-CC58-43E4-8347-2A363E24B0E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5181" y="3106145"/>
                            <a:ext cx="393931" cy="285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pic>
                        <p:nvPicPr>
                          <p:cNvPr id="65" name="Picture 148" descr="MC900133529[1]">
                            <a:extLst>
                              <a:ext uri="{FF2B5EF4-FFF2-40B4-BE49-F238E27FC236}">
                                <a16:creationId xmlns:a16="http://schemas.microsoft.com/office/drawing/2014/main" id="{21207B3F-3EAE-4B7D-9C72-48152A14D54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9329" y="2666405"/>
                            <a:ext cx="393931" cy="285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3" name="TextBox 2">
                            <a:extLst>
                              <a:ext uri="{FF2B5EF4-FFF2-40B4-BE49-F238E27FC236}">
                                <a16:creationId xmlns:a16="http://schemas.microsoft.com/office/drawing/2014/main" id="{5441B266-891B-467D-ABB5-AA2D3306E63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529312" y="2801532"/>
                            <a:ext cx="585417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200" b="1" dirty="0">
                                <a:solidFill>
                                  <a:srgbClr val="FFFF00"/>
                                </a:solidFill>
                              </a:rPr>
                              <a:t>SLA/O</a:t>
                            </a:r>
                          </a:p>
                        </p:txBody>
                      </p:sp>
                      <p:sp>
                        <p:nvSpPr>
                          <p:cNvPr id="69" name="TextBox 68">
                            <a:extLst>
                              <a:ext uri="{FF2B5EF4-FFF2-40B4-BE49-F238E27FC236}">
                                <a16:creationId xmlns:a16="http://schemas.microsoft.com/office/drawing/2014/main" id="{4B4390B7-86D3-4D7B-B767-023B88D0FCD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236313" y="2774445"/>
                            <a:ext cx="941155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400" b="1" dirty="0">
                                <a:solidFill>
                                  <a:srgbClr val="66FF33"/>
                                </a:solidFill>
                              </a:rPr>
                              <a:t>Eco</a:t>
                            </a:r>
                          </a:p>
                          <a:p>
                            <a:r>
                              <a:rPr lang="en-US" sz="1400" b="1" dirty="0">
                                <a:solidFill>
                                  <a:srgbClr val="66FF33"/>
                                </a:solidFill>
                              </a:rPr>
                              <a:t>Incentives</a:t>
                            </a:r>
                          </a:p>
                        </p:txBody>
                      </p:sp>
                      <p:pic>
                        <p:nvPicPr>
                          <p:cNvPr id="70" name="Picture 229" descr="infocon1">
                            <a:extLst>
                              <a:ext uri="{FF2B5EF4-FFF2-40B4-BE49-F238E27FC236}">
                                <a16:creationId xmlns:a16="http://schemas.microsoft.com/office/drawing/2014/main" id="{FB812A7A-6D47-4A91-931B-B5DCADD3B064}"/>
                              </a:ext>
                            </a:extLst>
                          </p:cNvPr>
                          <p:cNvPicPr>
                            <a:picLocks noChangeAspect="1" noChangeArrowheads="1" noCrop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13537" y="1811784"/>
                            <a:ext cx="609190" cy="608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4" name="TextBox 3">
                            <a:extLst>
                              <a:ext uri="{FF2B5EF4-FFF2-40B4-BE49-F238E27FC236}">
                                <a16:creationId xmlns:a16="http://schemas.microsoft.com/office/drawing/2014/main" id="{B40CB79F-2B5D-4637-96B8-5BEAC00DEF4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645386" y="2796091"/>
                            <a:ext cx="1083227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r"/>
                            <a:r>
                              <a:rPr lang="en-US" sz="800" b="1" dirty="0">
                                <a:solidFill>
                                  <a:srgbClr val="66FF33"/>
                                </a:solidFill>
                                <a:highlight>
                                  <a:srgbClr val="000080"/>
                                </a:highlight>
                              </a:rPr>
                              <a:t>TIME- SPACE METRICS</a:t>
                            </a:r>
                          </a:p>
                          <a:p>
                            <a:pPr algn="r"/>
                            <a:r>
                              <a:rPr lang="en-US" sz="800" b="1" dirty="0">
                                <a:solidFill>
                                  <a:srgbClr val="66FF33"/>
                                </a:solidFill>
                                <a:highlight>
                                  <a:srgbClr val="000080"/>
                                </a:highlight>
                              </a:rPr>
                              <a:t>METERS</a:t>
                            </a:r>
                            <a:endParaRPr lang="en-US" sz="1400" b="1" dirty="0">
                              <a:solidFill>
                                <a:srgbClr val="66FF33"/>
                              </a:solidFill>
                              <a:highlight>
                                <a:srgbClr val="000080"/>
                              </a:highlight>
                            </a:endParaRPr>
                          </a:p>
                        </p:txBody>
                      </p:sp>
                      <p:pic>
                        <p:nvPicPr>
                          <p:cNvPr id="52" name="Picture 62" descr="ANd9GcQTvaDnC5PecRtWptpQ4kNwHvylBZtQ5KFpN3z-X3J9K_Ek2rbU">
                            <a:extLst>
                              <a:ext uri="{FF2B5EF4-FFF2-40B4-BE49-F238E27FC236}">
                                <a16:creationId xmlns:a16="http://schemas.microsoft.com/office/drawing/2014/main" id="{A1D287ED-038C-4398-B0E9-87E52A8BB5E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34398" y="4099640"/>
                            <a:ext cx="482274" cy="3884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2" name="TextBox 1">
                            <a:extLst>
                              <a:ext uri="{FF2B5EF4-FFF2-40B4-BE49-F238E27FC236}">
                                <a16:creationId xmlns:a16="http://schemas.microsoft.com/office/drawing/2014/main" id="{37B3C4D1-CCF3-4B1C-9026-08ABF261217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757294" y="2347335"/>
                            <a:ext cx="1003993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200" b="1" dirty="0">
                                <a:highlight>
                                  <a:srgbClr val="00FF00"/>
                                </a:highlight>
                              </a:rPr>
                              <a:t>FEDCOIN</a:t>
                            </a:r>
                          </a:p>
                          <a:p>
                            <a:pPr algn="ctr"/>
                            <a:r>
                              <a:rPr lang="en-US" sz="1200" b="1" dirty="0">
                                <a:highlight>
                                  <a:srgbClr val="00FF00"/>
                                </a:highlight>
                              </a:rPr>
                              <a:t>WORLDCOIN</a:t>
                            </a:r>
                          </a:p>
                        </p:txBody>
                      </p:sp>
                      <p:pic>
                        <p:nvPicPr>
                          <p:cNvPr id="72" name="Picture 190" descr="PING_sonar_">
                            <a:extLst>
                              <a:ext uri="{FF2B5EF4-FFF2-40B4-BE49-F238E27FC236}">
                                <a16:creationId xmlns:a16="http://schemas.microsoft.com/office/drawing/2014/main" id="{D045DDB6-42C8-4C8F-9503-FC650E9FBBC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9592" y="2309366"/>
                            <a:ext cx="370978" cy="334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pic>
                        <p:nvPicPr>
                          <p:cNvPr id="74" name="Picture 190" descr="PING_sonar_">
                            <a:extLst>
                              <a:ext uri="{FF2B5EF4-FFF2-40B4-BE49-F238E27FC236}">
                                <a16:creationId xmlns:a16="http://schemas.microsoft.com/office/drawing/2014/main" id="{2BFA0620-D72B-4DF8-A1A2-E3D1EF1E84C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07823" y="2759020"/>
                            <a:ext cx="370978" cy="334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pic>
                        <p:nvPicPr>
                          <p:cNvPr id="75" name="Picture 228" descr="85397-Royalty-Free-RF-Clipart-Illustration-Of-3d-Red-Blue-And-Green-Arrows-Forming-A-Dollar-Symbol">
                            <a:extLst>
                              <a:ext uri="{FF2B5EF4-FFF2-40B4-BE49-F238E27FC236}">
                                <a16:creationId xmlns:a16="http://schemas.microsoft.com/office/drawing/2014/main" id="{5B44C6A0-4CB1-4968-8282-FDB57ED01BD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78597" y="2362473"/>
                            <a:ext cx="386772" cy="4668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  <p:sp>
                        <p:nvSpPr>
                          <p:cNvPr id="76" name="Rectangle 75">
                            <a:extLst>
                              <a:ext uri="{FF2B5EF4-FFF2-40B4-BE49-F238E27FC236}">
                                <a16:creationId xmlns:a16="http://schemas.microsoft.com/office/drawing/2014/main" id="{9CB88619-8EEF-4846-95EA-04E18633DE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53151" y="4273855"/>
                            <a:ext cx="1286320" cy="24622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en-US" altLang="en-US" sz="1000" b="1" dirty="0">
                                <a:highlight>
                                  <a:srgbClr val="66FF33"/>
                                </a:highlight>
                              </a:rPr>
                              <a:t>DEMURRAGE FEES</a:t>
                            </a:r>
                          </a:p>
                        </p:txBody>
                      </p:sp>
                      <p:pic>
                        <p:nvPicPr>
                          <p:cNvPr id="77" name="Picture 7" descr="rgfiahjg[1]">
                            <a:extLst>
                              <a:ext uri="{FF2B5EF4-FFF2-40B4-BE49-F238E27FC236}">
                                <a16:creationId xmlns:a16="http://schemas.microsoft.com/office/drawing/2014/main" id="{22B84F59-3466-420D-955E-A3AD7D3B8E7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84532" y="2336681"/>
                            <a:ext cx="258688" cy="2237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grpSp>
                    <p:pic>
                      <p:nvPicPr>
                        <p:cNvPr id="79" name="Picture 49" descr="bitcoin_heart">
                          <a:extLst>
                            <a:ext uri="{FF2B5EF4-FFF2-40B4-BE49-F238E27FC236}">
                              <a16:creationId xmlns:a16="http://schemas.microsoft.com/office/drawing/2014/main" id="{35FF2ACA-B01F-4A21-84CB-48FD49700E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6723" b="5882"/>
                        <a:stretch>
                          <a:fillRect/>
                        </a:stretch>
                      </p:blipFill>
                      <p:spPr bwMode="auto">
                        <a:xfrm>
                          <a:off x="6947627" y="4092536"/>
                          <a:ext cx="446538" cy="411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grpSp>
                  <p:pic>
                    <p:nvPicPr>
                      <p:cNvPr id="80" name="Picture 79" descr="A close up of a sign&#10;&#10;Description generated with high confidence">
                        <a:extLst>
                          <a:ext uri="{FF2B5EF4-FFF2-40B4-BE49-F238E27FC236}">
                            <a16:creationId xmlns:a16="http://schemas.microsoft.com/office/drawing/2014/main" id="{AAA2B263-23D0-44CD-9843-F1A63D4ADF7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6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9539920" y="1799980"/>
                        <a:ext cx="649335" cy="48060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6" name="Picture 25">
                      <a:extLst>
                        <a:ext uri="{FF2B5EF4-FFF2-40B4-BE49-F238E27FC236}">
                          <a16:creationId xmlns:a16="http://schemas.microsoft.com/office/drawing/2014/main" id="{4E57346B-C73C-4808-A94F-DC3360EFCA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746580" y="1854321"/>
                      <a:ext cx="981227" cy="55170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 descr="A close up of a sign&#10;&#10;Description automatically generated">
                      <a:extLst>
                        <a:ext uri="{FF2B5EF4-FFF2-40B4-BE49-F238E27FC236}">
                          <a16:creationId xmlns:a16="http://schemas.microsoft.com/office/drawing/2014/main" id="{5F50F336-9983-44BE-BFFB-E6B1216A65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639944" y="2557955"/>
                      <a:ext cx="546486" cy="65967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8" name="Picture 37" descr="A picture containing bottle, indoor, wall&#10;&#10;Description automatically generated">
                    <a:extLst>
                      <a:ext uri="{FF2B5EF4-FFF2-40B4-BE49-F238E27FC236}">
                        <a16:creationId xmlns:a16="http://schemas.microsoft.com/office/drawing/2014/main" id="{5B9462D3-A55F-4597-A500-069640ED63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39562" y="3001970"/>
                    <a:ext cx="471946" cy="47194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A272A03-9F8C-447C-894E-C2CB55FFD846}"/>
                    </a:ext>
                  </a:extLst>
                </p:cNvPr>
                <p:cNvSpPr txBox="1"/>
                <p:nvPr/>
              </p:nvSpPr>
              <p:spPr>
                <a:xfrm>
                  <a:off x="3767472" y="2900622"/>
                  <a:ext cx="72006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highlight>
                        <a:srgbClr val="00FF00"/>
                      </a:highlight>
                    </a:rPr>
                    <a:t>EIN/UTZ</a:t>
                  </a:r>
                </a:p>
              </p:txBody>
            </p: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D4DE29C-32F6-4D7F-93A4-D9188F24B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2984" r="68779"/>
                <a:stretch/>
              </p:blipFill>
              <p:spPr>
                <a:xfrm>
                  <a:off x="2143423" y="3621065"/>
                  <a:ext cx="1694467" cy="1437694"/>
                </a:xfrm>
                <a:prstGeom prst="rect">
                  <a:avLst/>
                </a:prstGeom>
              </p:spPr>
            </p:pic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2E48618-EBA9-47EA-8464-67BCFCD78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4829" y="1992368"/>
                <a:ext cx="531286" cy="427856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B97404-7255-4599-AD2C-08DC4B16D8D4}"/>
                  </a:ext>
                </a:extLst>
              </p:cNvPr>
              <p:cNvSpPr/>
              <p:nvPr/>
            </p:nvSpPr>
            <p:spPr>
              <a:xfrm>
                <a:off x="2143423" y="1773615"/>
                <a:ext cx="8060120" cy="32776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8" name="Picture 30" descr="earth-cube-image-small">
              <a:extLst>
                <a:ext uri="{FF2B5EF4-FFF2-40B4-BE49-F238E27FC236}">
                  <a16:creationId xmlns:a16="http://schemas.microsoft.com/office/drawing/2014/main" id="{75D4F2F0-00CB-43F1-BB3D-43AEF7A0F2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141" y="1810694"/>
              <a:ext cx="610307" cy="56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 descr="A close up of a map&#10;&#10;Description automatically generated">
              <a:extLst>
                <a:ext uri="{FF2B5EF4-FFF2-40B4-BE49-F238E27FC236}">
                  <a16:creationId xmlns:a16="http://schemas.microsoft.com/office/drawing/2014/main" id="{F1692D66-3B60-44C3-86BE-5C559306C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780" y="3543535"/>
              <a:ext cx="1877659" cy="1515223"/>
            </a:xfrm>
            <a:prstGeom prst="rect">
              <a:avLst/>
            </a:prstGeom>
          </p:spPr>
        </p:pic>
        <p:pic>
          <p:nvPicPr>
            <p:cNvPr id="84" name="Picture 2" descr="http://www.techweekeurope.co.uk/wp-content/uploads/2016/06/shutterstock_431701162.jpg">
              <a:extLst>
                <a:ext uri="{FF2B5EF4-FFF2-40B4-BE49-F238E27FC236}">
                  <a16:creationId xmlns:a16="http://schemas.microsoft.com/office/drawing/2014/main" id="{AF55C40B-4712-48F9-9DF2-0BD7ECC31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4165" y="4085288"/>
              <a:ext cx="514312" cy="396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2" descr="ANd9GcQTvaDnC5PecRtWptpQ4kNwHvylBZtQ5KFpN3z-X3J9K_Ek2rbU">
              <a:extLst>
                <a:ext uri="{FF2B5EF4-FFF2-40B4-BE49-F238E27FC236}">
                  <a16:creationId xmlns:a16="http://schemas.microsoft.com/office/drawing/2014/main" id="{5A208966-F04B-4946-AB3E-22F6F8C0B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3270" y="3091344"/>
              <a:ext cx="395035" cy="396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228" descr="85397-Royalty-Free-RF-Clipart-Illustration-Of-3d-Red-Blue-And-Green-Arrows-Forming-A-Dollar-Symbol">
              <a:extLst>
                <a:ext uri="{FF2B5EF4-FFF2-40B4-BE49-F238E27FC236}">
                  <a16:creationId xmlns:a16="http://schemas.microsoft.com/office/drawing/2014/main" id="{D2090264-6236-4D41-BC30-25ED7AB5D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708" y="3750032"/>
              <a:ext cx="232195" cy="32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408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49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McGee</dc:creator>
  <cp:lastModifiedBy>Steven McGee</cp:lastModifiedBy>
  <cp:revision>41</cp:revision>
  <dcterms:created xsi:type="dcterms:W3CDTF">2018-12-08T23:13:02Z</dcterms:created>
  <dcterms:modified xsi:type="dcterms:W3CDTF">2019-02-18T13:12:58Z</dcterms:modified>
</cp:coreProperties>
</file>