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9" r:id="rId4"/>
    <p:sldId id="293" r:id="rId5"/>
    <p:sldId id="262" r:id="rId6"/>
    <p:sldId id="263" r:id="rId7"/>
    <p:sldId id="260" r:id="rId8"/>
    <p:sldId id="294" r:id="rId9"/>
    <p:sldId id="261" r:id="rId10"/>
    <p:sldId id="295" r:id="rId11"/>
    <p:sldId id="296" r:id="rId12"/>
    <p:sldId id="297" r:id="rId13"/>
    <p:sldId id="268" r:id="rId14"/>
    <p:sldId id="271" r:id="rId15"/>
    <p:sldId id="272" r:id="rId16"/>
    <p:sldId id="264" r:id="rId17"/>
    <p:sldId id="266" r:id="rId18"/>
    <p:sldId id="274" r:id="rId19"/>
  </p:sldIdLst>
  <p:sldSz cx="9144000" cy="5143500" type="screen16x9"/>
  <p:notesSz cx="6858000" cy="9144000"/>
  <p:embeddedFontLst>
    <p:embeddedFont>
      <p:font typeface="Bree Serif" panose="020B0604020202020204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Didact Gothic" panose="020B0604020202020204" charset="0"/>
      <p:regular r:id="rId26"/>
    </p:embeddedFont>
    <p:embeddedFont>
      <p:font typeface="Roboto Black" panose="020B0604020202020204" charset="0"/>
      <p:bold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Mono Thin" panose="020B0604020202020204" charset="0"/>
      <p:regular r:id="rId33"/>
      <p:bold r:id="rId34"/>
      <p:italic r:id="rId35"/>
      <p:boldItalic r:id="rId36"/>
    </p:embeddedFont>
    <p:embeddedFont>
      <p:font typeface="Roboto Thin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sin título" id="{CDEC18F8-3DC2-459C-A2D1-DCEC4B3FA668}">
          <p14:sldIdLst>
            <p14:sldId id="256"/>
            <p14:sldId id="257"/>
            <p14:sldId id="259"/>
            <p14:sldId id="293"/>
            <p14:sldId id="262"/>
            <p14:sldId id="263"/>
            <p14:sldId id="260"/>
            <p14:sldId id="294"/>
            <p14:sldId id="261"/>
          </p14:sldIdLst>
        </p14:section>
        <p14:section name="Sección sin título" id="{2566EBB7-FCBF-4C39-93E6-15015A3E1C22}">
          <p14:sldIdLst>
            <p14:sldId id="295"/>
            <p14:sldId id="296"/>
            <p14:sldId id="297"/>
            <p14:sldId id="268"/>
            <p14:sldId id="271"/>
            <p14:sldId id="272"/>
            <p14:sldId id="264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 Couchoud" initials="BC" lastIdx="2" clrIdx="0">
    <p:extLst>
      <p:ext uri="{19B8F6BF-5375-455C-9EA6-DF929625EA0E}">
        <p15:presenceInfo xmlns:p15="http://schemas.microsoft.com/office/powerpoint/2012/main" userId="4aa64e2dae90b7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0" autoAdjust="0"/>
    <p:restoredTop sz="94660"/>
  </p:normalViewPr>
  <p:slideViewPr>
    <p:cSldViewPr>
      <p:cViewPr varScale="1">
        <p:scale>
          <a:sx n="108" d="100"/>
          <a:sy n="108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1T01:05:00.447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4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3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404645" y="1643317"/>
            <a:ext cx="3129600" cy="2008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HERRAMIENTA PARA </a:t>
            </a:r>
            <a:br>
              <a:rPr lang="es-ES" dirty="0">
                <a:solidFill>
                  <a:schemeClr val="accent3"/>
                </a:solidFill>
              </a:rPr>
            </a:br>
            <a:r>
              <a:rPr lang="es-ES" dirty="0">
                <a:solidFill>
                  <a:schemeClr val="accent3"/>
                </a:solidFill>
              </a:rPr>
              <a:t>GESTIÓN DE RESTAURANTES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404645" y="3572448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accent3">
                    <a:lumMod val="75000"/>
                  </a:schemeClr>
                </a:solidFill>
              </a:rPr>
              <a:t>Bea Couchoud Ruiz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0"/>
          <p:cNvSpPr/>
          <p:nvPr/>
        </p:nvSpPr>
        <p:spPr>
          <a:xfrm>
            <a:off x="2610927" y="36867"/>
            <a:ext cx="1090918" cy="494076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"/>
          <p:cNvSpPr/>
          <p:nvPr/>
        </p:nvSpPr>
        <p:spPr>
          <a:xfrm>
            <a:off x="1341190" y="80473"/>
            <a:ext cx="499310" cy="57890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0"/>
          <p:cNvSpPr/>
          <p:nvPr/>
        </p:nvSpPr>
        <p:spPr>
          <a:xfrm>
            <a:off x="1484357" y="194419"/>
            <a:ext cx="96840" cy="303122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20"/>
          <p:cNvSpPr/>
          <p:nvPr/>
        </p:nvSpPr>
        <p:spPr>
          <a:xfrm>
            <a:off x="3937160" y="241811"/>
            <a:ext cx="142266" cy="194588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0"/>
          <p:cNvSpPr/>
          <p:nvPr/>
        </p:nvSpPr>
        <p:spPr>
          <a:xfrm>
            <a:off x="-848007" y="106384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29"/>
            <a:ext cx="429415" cy="45719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02;p20">
            <a:extLst>
              <a:ext uri="{FF2B5EF4-FFF2-40B4-BE49-F238E27FC236}">
                <a16:creationId xmlns:a16="http://schemas.microsoft.com/office/drawing/2014/main" id="{4960DB93-4901-4AA0-96EF-347C51E3A74B}"/>
              </a:ext>
            </a:extLst>
          </p:cNvPr>
          <p:cNvSpPr/>
          <p:nvPr/>
        </p:nvSpPr>
        <p:spPr>
          <a:xfrm>
            <a:off x="3967375" y="1869656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E107B3-9AD5-46B8-BF42-E6DF549316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852113" y="1869493"/>
            <a:ext cx="85047" cy="175763"/>
          </a:xfrm>
          <a:prstGeom prst="rect">
            <a:avLst/>
          </a:prstGeom>
          <a:noFill/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183D7AB-FA72-40EB-B189-1C87CCEA1430}"/>
              </a:ext>
            </a:extLst>
          </p:cNvPr>
          <p:cNvSpPr/>
          <p:nvPr/>
        </p:nvSpPr>
        <p:spPr>
          <a:xfrm>
            <a:off x="5111041" y="3874361"/>
            <a:ext cx="3423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IES Abastos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 2019-2020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Grupo 7K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Valencia, 3 de junio de 2020 </a:t>
            </a:r>
            <a:b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solidFill>
                  <a:srgbClr val="59595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 individual: Carlos Furones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237982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480316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4" name="Google Shape;379;p25">
            <a:extLst>
              <a:ext uri="{FF2B5EF4-FFF2-40B4-BE49-F238E27FC236}">
                <a16:creationId xmlns:a16="http://schemas.microsoft.com/office/drawing/2014/main" id="{C7FBCC53-3B44-4530-8523-D44E8675724D}"/>
              </a:ext>
            </a:extLst>
          </p:cNvPr>
          <p:cNvSpPr/>
          <p:nvPr/>
        </p:nvSpPr>
        <p:spPr>
          <a:xfrm>
            <a:off x="6828946" y="80415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380;p25">
            <a:extLst>
              <a:ext uri="{FF2B5EF4-FFF2-40B4-BE49-F238E27FC236}">
                <a16:creationId xmlns:a16="http://schemas.microsoft.com/office/drawing/2014/main" id="{7AF17A6C-318A-4319-A79E-99D1ECA56119}"/>
              </a:ext>
            </a:extLst>
          </p:cNvPr>
          <p:cNvSpPr/>
          <p:nvPr/>
        </p:nvSpPr>
        <p:spPr>
          <a:xfrm>
            <a:off x="6406138" y="98398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6" name="Google Shape;382;p25">
            <a:extLst>
              <a:ext uri="{FF2B5EF4-FFF2-40B4-BE49-F238E27FC236}">
                <a16:creationId xmlns:a16="http://schemas.microsoft.com/office/drawing/2014/main" id="{60B329A6-1808-4A37-99CD-E4572C35AE15}"/>
              </a:ext>
            </a:extLst>
          </p:cNvPr>
          <p:cNvSpPr/>
          <p:nvPr/>
        </p:nvSpPr>
        <p:spPr>
          <a:xfrm>
            <a:off x="6406138" y="116574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383;p25">
            <a:extLst>
              <a:ext uri="{FF2B5EF4-FFF2-40B4-BE49-F238E27FC236}">
                <a16:creationId xmlns:a16="http://schemas.microsoft.com/office/drawing/2014/main" id="{49C603E0-2930-411A-9A96-C7585E7BFA59}"/>
              </a:ext>
            </a:extLst>
          </p:cNvPr>
          <p:cNvSpPr/>
          <p:nvPr/>
        </p:nvSpPr>
        <p:spPr>
          <a:xfrm>
            <a:off x="6828946" y="116574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385;p25">
            <a:extLst>
              <a:ext uri="{FF2B5EF4-FFF2-40B4-BE49-F238E27FC236}">
                <a16:creationId xmlns:a16="http://schemas.microsoft.com/office/drawing/2014/main" id="{1D027E7B-5CF6-4677-A709-E9AA82C38687}"/>
              </a:ext>
            </a:extLst>
          </p:cNvPr>
          <p:cNvSpPr/>
          <p:nvPr/>
        </p:nvSpPr>
        <p:spPr>
          <a:xfrm>
            <a:off x="6828946" y="134750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373;p25">
            <a:extLst>
              <a:ext uri="{FF2B5EF4-FFF2-40B4-BE49-F238E27FC236}">
                <a16:creationId xmlns:a16="http://schemas.microsoft.com/office/drawing/2014/main" id="{A11B31FE-ABBC-49F3-BBE0-5F7841E3351F}"/>
              </a:ext>
            </a:extLst>
          </p:cNvPr>
          <p:cNvSpPr/>
          <p:nvPr/>
        </p:nvSpPr>
        <p:spPr>
          <a:xfrm rot="17337152">
            <a:off x="2898518" y="345505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3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4" name="Google Shape;377;p25">
            <a:extLst>
              <a:ext uri="{FF2B5EF4-FFF2-40B4-BE49-F238E27FC236}">
                <a16:creationId xmlns:a16="http://schemas.microsoft.com/office/drawing/2014/main" id="{ECD65A04-3E54-44A6-8B4C-C690A8C9A57A}"/>
              </a:ext>
            </a:extLst>
          </p:cNvPr>
          <p:cNvSpPr/>
          <p:nvPr/>
        </p:nvSpPr>
        <p:spPr>
          <a:xfrm rot="-3173578">
            <a:off x="2982090" y="571444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BB17000-3B64-4E89-87D5-8D7E9246256F}"/>
              </a:ext>
            </a:extLst>
          </p:cNvPr>
          <p:cNvPicPr/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5519" r="10996" b="7937"/>
          <a:stretch/>
        </p:blipFill>
        <p:spPr bwMode="auto">
          <a:xfrm>
            <a:off x="163610" y="747395"/>
            <a:ext cx="3081655" cy="3648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2200B02-18C0-4954-B595-94CD4F32D0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36" y="1807783"/>
            <a:ext cx="5389182" cy="23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70852-7054-4C9F-A60F-593EE9B0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23478"/>
            <a:ext cx="8520600" cy="6066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62673E-89BF-4529-A164-C38E9C6FA4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532" y="147007"/>
            <a:ext cx="2225244" cy="30549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16807F-FB80-4C54-AC2D-35BBF824A3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3262536"/>
            <a:ext cx="3564116" cy="17574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22A5345-0F8E-4E30-AD1E-F757A9D0FDFF}"/>
              </a:ext>
            </a:extLst>
          </p:cNvPr>
          <p:cNvPicPr/>
          <p:nvPr/>
        </p:nvPicPr>
        <p:blipFill rotWithShape="1">
          <a:blip r:embed="rId4"/>
          <a:srcRect l="3292" t="7597" r="6397" b="6770"/>
          <a:stretch/>
        </p:blipFill>
        <p:spPr bwMode="auto">
          <a:xfrm>
            <a:off x="2651179" y="788549"/>
            <a:ext cx="3000941" cy="2413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5CC62E-A528-44C5-9F90-FA4EE9A1C3B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02596" y="788549"/>
            <a:ext cx="3333899" cy="4231473"/>
          </a:xfrm>
          <a:prstGeom prst="rect">
            <a:avLst/>
          </a:prstGeom>
        </p:spPr>
      </p:pic>
      <p:sp>
        <p:nvSpPr>
          <p:cNvPr id="7" name="Google Shape;626;p30">
            <a:extLst>
              <a:ext uri="{FF2B5EF4-FFF2-40B4-BE49-F238E27FC236}">
                <a16:creationId xmlns:a16="http://schemas.microsoft.com/office/drawing/2014/main" id="{0529957F-C7FE-4EC4-A1D5-76E6AAF99F92}"/>
              </a:ext>
            </a:extLst>
          </p:cNvPr>
          <p:cNvSpPr/>
          <p:nvPr/>
        </p:nvSpPr>
        <p:spPr>
          <a:xfrm>
            <a:off x="6562400" y="51470"/>
            <a:ext cx="650872" cy="6301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639;p30">
            <a:extLst>
              <a:ext uri="{FF2B5EF4-FFF2-40B4-BE49-F238E27FC236}">
                <a16:creationId xmlns:a16="http://schemas.microsoft.com/office/drawing/2014/main" id="{C754C9BC-B25A-4579-9B00-B6D17984D571}"/>
              </a:ext>
            </a:extLst>
          </p:cNvPr>
          <p:cNvGrpSpPr/>
          <p:nvPr/>
        </p:nvGrpSpPr>
        <p:grpSpPr>
          <a:xfrm>
            <a:off x="6757820" y="182969"/>
            <a:ext cx="260046" cy="367098"/>
            <a:chOff x="2070550" y="767325"/>
            <a:chExt cx="1106150" cy="1613000"/>
          </a:xfrm>
          <a:solidFill>
            <a:schemeClr val="bg1"/>
          </a:solidFill>
        </p:grpSpPr>
        <p:sp>
          <p:nvSpPr>
            <p:cNvPr id="9" name="Google Shape;640;p30">
              <a:extLst>
                <a:ext uri="{FF2B5EF4-FFF2-40B4-BE49-F238E27FC236}">
                  <a16:creationId xmlns:a16="http://schemas.microsoft.com/office/drawing/2014/main" id="{950F0228-F5CE-4870-B337-ED64AEF44DE8}"/>
                </a:ext>
              </a:extLst>
            </p:cNvPr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1;p30">
              <a:extLst>
                <a:ext uri="{FF2B5EF4-FFF2-40B4-BE49-F238E27FC236}">
                  <a16:creationId xmlns:a16="http://schemas.microsoft.com/office/drawing/2014/main" id="{AC0DE27C-8A95-469C-BD0A-FBDD6F2F6EF1}"/>
                </a:ext>
              </a:extLst>
            </p:cNvPr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2;p30">
              <a:extLst>
                <a:ext uri="{FF2B5EF4-FFF2-40B4-BE49-F238E27FC236}">
                  <a16:creationId xmlns:a16="http://schemas.microsoft.com/office/drawing/2014/main" id="{1FD238D9-38F0-494F-B76C-A30EA2C7E53E}"/>
                </a:ext>
              </a:extLst>
            </p:cNvPr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68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7ECA3-C9DD-4514-8CFD-49E672A74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-20538"/>
            <a:ext cx="8520600" cy="6066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DIAGRAMA DE GANTT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417A1D0-5E8B-4376-9CA8-6E6363E0DB48}"/>
              </a:ext>
            </a:extLst>
          </p:cNvPr>
          <p:cNvGrpSpPr/>
          <p:nvPr/>
        </p:nvGrpSpPr>
        <p:grpSpPr>
          <a:xfrm rot="5400000">
            <a:off x="2240659" y="-1631798"/>
            <a:ext cx="4590675" cy="8856986"/>
            <a:chOff x="1673542" y="-1781493"/>
            <a:chExt cx="5766435" cy="870585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351DC0C-4B5A-4AF4-8929-4C397436E607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"/>
            <a:stretch/>
          </p:blipFill>
          <p:spPr bwMode="auto">
            <a:xfrm rot="16200000">
              <a:off x="-1207771" y="1100455"/>
              <a:ext cx="8705215" cy="29425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F8F819D-ACBE-4BC2-982D-8C8624018512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"/>
            <a:stretch/>
          </p:blipFill>
          <p:spPr bwMode="auto">
            <a:xfrm rot="16200000">
              <a:off x="1658620" y="1130299"/>
              <a:ext cx="8693150" cy="28695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301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DESARROLLO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32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68" name="Google Shape;668;p32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5" name="Google Shape;675;p32"/>
          <p:cNvCxnSpPr>
            <a:cxnSpLocks/>
          </p:cNvCxnSpPr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2"/>
          <p:cNvCxnSpPr>
            <a:cxnSpLocks/>
          </p:cNvCxnSpPr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2"/>
          <p:cNvCxnSpPr>
            <a:cxnSpLocks/>
          </p:cNvCxnSpPr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2"/>
          <p:cNvCxnSpPr>
            <a:cxnSpLocks/>
          </p:cNvCxnSpPr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32"/>
          <p:cNvCxnSpPr>
            <a:cxnSpLocks/>
          </p:cNvCxnSpPr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2"/>
          <p:cNvCxnSpPr>
            <a:cxnSpLocks/>
          </p:cNvCxnSpPr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2"/>
          <p:cNvCxnSpPr>
            <a:cxnSpLocks/>
          </p:cNvCxnSpPr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2"/>
          <p:cNvCxnSpPr>
            <a:cxnSpLocks/>
          </p:cNvCxnSpPr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2"/>
          <p:cNvCxnSpPr>
            <a:cxnSpLocks/>
          </p:cNvCxnSpPr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2"/>
          <p:cNvCxnSpPr>
            <a:cxnSpLocks/>
          </p:cNvCxnSpPr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2"/>
          <p:cNvCxnSpPr>
            <a:cxnSpLocks/>
          </p:cNvCxnSpPr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HEADER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7" name="Google Shape;687;p32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TEXT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3579862"/>
            <a:ext cx="1064100" cy="493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SLIDER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9" name="Google Shape;689;p32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3">
                    <a:lumMod val="75000"/>
                  </a:schemeClr>
                </a:solidFill>
              </a:rPr>
              <a:t>ICONS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0" name="Google Shape;690;p32"/>
          <p:cNvCxnSpPr>
            <a:cxnSpLocks/>
          </p:cNvCxnSpPr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2"/>
          <p:cNvCxnSpPr>
            <a:endCxn id="670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2"/>
          <p:cNvCxnSpPr>
            <a:cxnSpLocks/>
          </p:cNvCxnSpPr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FRONT-END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00" name="Google Shape;1000;p35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35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09" name="Google Shape;1009;p35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5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flat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24775" cap="rnd" cmpd="sng">
            <a:solidFill>
              <a:schemeClr val="accent3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 txBox="1">
            <a:spLocks noGrp="1"/>
          </p:cNvSpPr>
          <p:nvPr>
            <p:ph type="ctrTitle" idx="4294967295"/>
          </p:nvPr>
        </p:nvSpPr>
        <p:spPr>
          <a:xfrm>
            <a:off x="2434883" y="1559467"/>
            <a:ext cx="1146535" cy="489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PÁGINAS Y ENRUTAMIENTO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6" name="Google Shape;1036;p35"/>
          <p:cNvSpPr txBox="1">
            <a:spLocks noGrp="1"/>
          </p:cNvSpPr>
          <p:nvPr>
            <p:ph type="ctrTitle" idx="4294967295"/>
          </p:nvPr>
        </p:nvSpPr>
        <p:spPr>
          <a:xfrm>
            <a:off x="3387921" y="4082534"/>
            <a:ext cx="1273382" cy="253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COMPONENTES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7" name="Google Shape;1037;p35"/>
          <p:cNvSpPr txBox="1">
            <a:spLocks noGrp="1"/>
          </p:cNvSpPr>
          <p:nvPr>
            <p:ph type="ctrTitle" idx="4294967295"/>
          </p:nvPr>
        </p:nvSpPr>
        <p:spPr>
          <a:xfrm>
            <a:off x="4621832" y="1649188"/>
            <a:ext cx="982678" cy="354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SERVICIOS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8" name="Google Shape;1038;p35"/>
          <p:cNvSpPr txBox="1">
            <a:spLocks noGrp="1"/>
          </p:cNvSpPr>
          <p:nvPr>
            <p:ph type="ctrTitle" idx="4294967295"/>
          </p:nvPr>
        </p:nvSpPr>
        <p:spPr>
          <a:xfrm>
            <a:off x="5431711" y="4038429"/>
            <a:ext cx="1273382" cy="45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FFFFFF"/>
                </a:solidFill>
              </a:rPr>
              <a:t>FORMULARIOS Y SEGURIDAD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5" name="Google Shape;1045;p35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0" name="Google Shape;1050;p35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5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5" name="Google Shape;1055;p35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546EA02E-4AF4-4AD3-9061-AAD603903A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9" y="2086893"/>
            <a:ext cx="2062896" cy="1764025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141315D-CAC6-4609-8A13-727C40920B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3" y="213995"/>
            <a:ext cx="195643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BACK-END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1068" name="Google Shape;1068;p36"/>
          <p:cNvCxnSpPr/>
          <p:nvPr/>
        </p:nvCxnSpPr>
        <p:spPr>
          <a:xfrm flipH="1">
            <a:off x="-1060326" y="2666658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>
            <a:cxnSpLocks/>
          </p:cNvCxnSpPr>
          <p:nvPr/>
        </p:nvCxnSpPr>
        <p:spPr>
          <a:xfrm flipH="1" flipV="1">
            <a:off x="7956377" y="3059997"/>
            <a:ext cx="2160239" cy="1081203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1814;p43">
            <a:extLst>
              <a:ext uri="{FF2B5EF4-FFF2-40B4-BE49-F238E27FC236}">
                <a16:creationId xmlns:a16="http://schemas.microsoft.com/office/drawing/2014/main" id="{B4AFCC2E-AAFB-4D1E-8785-ADB62F00C32F}"/>
              </a:ext>
            </a:extLst>
          </p:cNvPr>
          <p:cNvGrpSpPr/>
          <p:nvPr/>
        </p:nvGrpSpPr>
        <p:grpSpPr>
          <a:xfrm>
            <a:off x="794173" y="1248982"/>
            <a:ext cx="4654277" cy="2892218"/>
            <a:chOff x="2577764" y="2194918"/>
            <a:chExt cx="422855" cy="30288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grpSp>
          <p:nvGrpSpPr>
            <p:cNvPr id="43" name="Google Shape;1818;p43">
              <a:extLst>
                <a:ext uri="{FF2B5EF4-FFF2-40B4-BE49-F238E27FC236}">
                  <a16:creationId xmlns:a16="http://schemas.microsoft.com/office/drawing/2014/main" id="{02AB1C10-F40E-4821-A592-5762451E6F71}"/>
                </a:ext>
              </a:extLst>
            </p:cNvPr>
            <p:cNvGrpSpPr/>
            <p:nvPr/>
          </p:nvGrpSpPr>
          <p:grpSpPr>
            <a:xfrm>
              <a:off x="2577764" y="2301696"/>
              <a:ext cx="422855" cy="196102"/>
              <a:chOff x="1957711" y="1893712"/>
              <a:chExt cx="429818" cy="199311"/>
            </a:xfrm>
          </p:grpSpPr>
          <p:sp>
            <p:nvSpPr>
              <p:cNvPr id="50" name="Google Shape;1819;p43">
                <a:extLst>
                  <a:ext uri="{FF2B5EF4-FFF2-40B4-BE49-F238E27FC236}">
                    <a16:creationId xmlns:a16="http://schemas.microsoft.com/office/drawing/2014/main" id="{CC80D43C-7344-4543-ABF6-6A8023EAB2B7}"/>
                  </a:ext>
                </a:extLst>
              </p:cNvPr>
              <p:cNvSpPr/>
              <p:nvPr/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820;p43">
                <a:extLst>
                  <a:ext uri="{FF2B5EF4-FFF2-40B4-BE49-F238E27FC236}">
                    <a16:creationId xmlns:a16="http://schemas.microsoft.com/office/drawing/2014/main" id="{96024A07-B900-4E01-9A4D-DF004DCA291D}"/>
                  </a:ext>
                </a:extLst>
              </p:cNvPr>
              <p:cNvSpPr/>
              <p:nvPr/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1821;p43">
              <a:extLst>
                <a:ext uri="{FF2B5EF4-FFF2-40B4-BE49-F238E27FC236}">
                  <a16:creationId xmlns:a16="http://schemas.microsoft.com/office/drawing/2014/main" id="{8CC09098-0EDF-4632-8A70-DDA0E3AAADD4}"/>
                </a:ext>
              </a:extLst>
            </p:cNvPr>
            <p:cNvGrpSpPr/>
            <p:nvPr/>
          </p:nvGrpSpPr>
          <p:grpSpPr>
            <a:xfrm>
              <a:off x="2577764" y="2248307"/>
              <a:ext cx="422855" cy="196102"/>
              <a:chOff x="1957711" y="1893712"/>
              <a:chExt cx="429818" cy="199311"/>
            </a:xfrm>
          </p:grpSpPr>
          <p:sp>
            <p:nvSpPr>
              <p:cNvPr id="48" name="Google Shape;1822;p43">
                <a:extLst>
                  <a:ext uri="{FF2B5EF4-FFF2-40B4-BE49-F238E27FC236}">
                    <a16:creationId xmlns:a16="http://schemas.microsoft.com/office/drawing/2014/main" id="{F741A941-2719-4B0E-A547-FDB23150508E}"/>
                  </a:ext>
                </a:extLst>
              </p:cNvPr>
              <p:cNvSpPr/>
              <p:nvPr/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823;p43">
                <a:extLst>
                  <a:ext uri="{FF2B5EF4-FFF2-40B4-BE49-F238E27FC236}">
                    <a16:creationId xmlns:a16="http://schemas.microsoft.com/office/drawing/2014/main" id="{8084CDEE-69E7-4EE5-9909-4C7CC7EBDB91}"/>
                  </a:ext>
                </a:extLst>
              </p:cNvPr>
              <p:cNvSpPr/>
              <p:nvPr/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1824;p43">
              <a:extLst>
                <a:ext uri="{FF2B5EF4-FFF2-40B4-BE49-F238E27FC236}">
                  <a16:creationId xmlns:a16="http://schemas.microsoft.com/office/drawing/2014/main" id="{B2904206-86B3-4631-9A4E-E62450EDD9F4}"/>
                </a:ext>
              </a:extLst>
            </p:cNvPr>
            <p:cNvGrpSpPr/>
            <p:nvPr/>
          </p:nvGrpSpPr>
          <p:grpSpPr>
            <a:xfrm>
              <a:off x="2577764" y="2194918"/>
              <a:ext cx="422855" cy="196102"/>
              <a:chOff x="1957711" y="1893712"/>
              <a:chExt cx="429818" cy="199311"/>
            </a:xfrm>
          </p:grpSpPr>
          <p:sp>
            <p:nvSpPr>
              <p:cNvPr id="46" name="Google Shape;1825;p43">
                <a:extLst>
                  <a:ext uri="{FF2B5EF4-FFF2-40B4-BE49-F238E27FC236}">
                    <a16:creationId xmlns:a16="http://schemas.microsoft.com/office/drawing/2014/main" id="{30016A96-516A-429B-B364-249289263997}"/>
                  </a:ext>
                </a:extLst>
              </p:cNvPr>
              <p:cNvSpPr/>
              <p:nvPr/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826;p43">
                <a:extLst>
                  <a:ext uri="{FF2B5EF4-FFF2-40B4-BE49-F238E27FC236}">
                    <a16:creationId xmlns:a16="http://schemas.microsoft.com/office/drawing/2014/main" id="{4BC5D50A-E456-47C7-AAB0-CC02F44E7AB9}"/>
                  </a:ext>
                </a:extLst>
              </p:cNvPr>
              <p:cNvSpPr/>
              <p:nvPr/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276CE840-3C99-4154-A044-38A55F5CB7E3}"/>
              </a:ext>
            </a:extLst>
          </p:cNvPr>
          <p:cNvSpPr/>
          <p:nvPr/>
        </p:nvSpPr>
        <p:spPr>
          <a:xfrm>
            <a:off x="5490568" y="197774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SEGURIDAD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0A35DB4-5509-4941-9F47-CED293FE0563}"/>
              </a:ext>
            </a:extLst>
          </p:cNvPr>
          <p:cNvSpPr/>
          <p:nvPr/>
        </p:nvSpPr>
        <p:spPr>
          <a:xfrm>
            <a:off x="5490568" y="2472713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RUTAS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C0E9016-836B-4BBC-B028-38D396F81536}"/>
              </a:ext>
            </a:extLst>
          </p:cNvPr>
          <p:cNvSpPr/>
          <p:nvPr/>
        </p:nvSpPr>
        <p:spPr>
          <a:xfrm>
            <a:off x="5490568" y="2967682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SESIONES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5A2ED8A1-8BD2-4BD5-8E9E-EAFFE92BC2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15" y="3461930"/>
            <a:ext cx="2861270" cy="15573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3853161" y="3543955"/>
            <a:ext cx="1936660" cy="894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 terminado a tiempo</a:t>
            </a:r>
          </a:p>
          <a:p>
            <a:pPr marL="171450" lvl="0" indent="-171450" algn="l"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Nuevos conocimientos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789821" y="3547823"/>
            <a:ext cx="1854844" cy="902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Clr>
                <a:schemeClr val="accent3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aplicación útil y escalable que puede ser adaptada a más de un cliente con cambios  sencillos</a:t>
            </a:r>
            <a:endParaRPr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916500" y="3543955"/>
            <a:ext cx="1936661" cy="81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Gestión del tiempo</a:t>
            </a:r>
          </a:p>
          <a:p>
            <a:pPr marL="171450" lvl="0" indent="-171450" algn="l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Utilización de tecnologías nuevas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3" name="Google Shape;563;p28"/>
          <p:cNvSpPr txBox="1">
            <a:spLocks noGrp="1"/>
          </p:cNvSpPr>
          <p:nvPr>
            <p:ph type="ctrTitle"/>
          </p:nvPr>
        </p:nvSpPr>
        <p:spPr>
          <a:xfrm>
            <a:off x="3533994" y="32918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LOGROS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4" name="Google Shape;564;p28"/>
          <p:cNvSpPr txBox="1">
            <a:spLocks noGrp="1"/>
          </p:cNvSpPr>
          <p:nvPr>
            <p:ph type="ctrTitle" idx="4"/>
          </p:nvPr>
        </p:nvSpPr>
        <p:spPr>
          <a:xfrm>
            <a:off x="5472556" y="331190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RESULTADO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5" name="Google Shape;565;p28"/>
          <p:cNvSpPr txBox="1">
            <a:spLocks noGrp="1"/>
          </p:cNvSpPr>
          <p:nvPr>
            <p:ph type="ctrTitle" idx="5"/>
          </p:nvPr>
        </p:nvSpPr>
        <p:spPr>
          <a:xfrm>
            <a:off x="1595444" y="329183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DIFICULTADES</a:t>
            </a:r>
            <a:endParaRPr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6" name="Google Shape;566;p28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629;p30">
            <a:extLst>
              <a:ext uri="{FF2B5EF4-FFF2-40B4-BE49-F238E27FC236}">
                <a16:creationId xmlns:a16="http://schemas.microsoft.com/office/drawing/2014/main" id="{C4D90280-3D75-43C4-B76A-718EB2B16950}"/>
              </a:ext>
            </a:extLst>
          </p:cNvPr>
          <p:cNvGrpSpPr/>
          <p:nvPr/>
        </p:nvGrpSpPr>
        <p:grpSpPr>
          <a:xfrm>
            <a:off x="4420673" y="2104187"/>
            <a:ext cx="302654" cy="374381"/>
            <a:chOff x="3671350" y="1353725"/>
            <a:chExt cx="1924800" cy="1924050"/>
          </a:xfrm>
          <a:solidFill>
            <a:srgbClr val="48FFD5"/>
          </a:solidFill>
        </p:grpSpPr>
        <p:sp>
          <p:nvSpPr>
            <p:cNvPr id="41" name="Google Shape;630;p30">
              <a:extLst>
                <a:ext uri="{FF2B5EF4-FFF2-40B4-BE49-F238E27FC236}">
                  <a16:creationId xmlns:a16="http://schemas.microsoft.com/office/drawing/2014/main" id="{1ADDBA2D-ED2B-4E67-89E4-76FBC75C6F74}"/>
                </a:ext>
              </a:extLst>
            </p:cNvPr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1;p30">
              <a:extLst>
                <a:ext uri="{FF2B5EF4-FFF2-40B4-BE49-F238E27FC236}">
                  <a16:creationId xmlns:a16="http://schemas.microsoft.com/office/drawing/2014/main" id="{F979B01C-20B9-4290-90E6-3D803324A95E}"/>
                </a:ext>
              </a:extLst>
            </p:cNvPr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2;p30">
              <a:extLst>
                <a:ext uri="{FF2B5EF4-FFF2-40B4-BE49-F238E27FC236}">
                  <a16:creationId xmlns:a16="http://schemas.microsoft.com/office/drawing/2014/main" id="{6A337B77-C2F4-4515-B35C-B181E6C59D16}"/>
                </a:ext>
              </a:extLst>
            </p:cNvPr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633;p30">
              <a:extLst>
                <a:ext uri="{FF2B5EF4-FFF2-40B4-BE49-F238E27FC236}">
                  <a16:creationId xmlns:a16="http://schemas.microsoft.com/office/drawing/2014/main" id="{1AAACAB1-E024-4238-8E3E-954F3005DBA7}"/>
                </a:ext>
              </a:extLst>
            </p:cNvPr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4;p30">
              <a:extLst>
                <a:ext uri="{FF2B5EF4-FFF2-40B4-BE49-F238E27FC236}">
                  <a16:creationId xmlns:a16="http://schemas.microsoft.com/office/drawing/2014/main" id="{31CFE98C-4065-46C6-8F28-D5EDD20D1A19}"/>
                </a:ext>
              </a:extLst>
            </p:cNvPr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559;p45">
            <a:extLst>
              <a:ext uri="{FF2B5EF4-FFF2-40B4-BE49-F238E27FC236}">
                <a16:creationId xmlns:a16="http://schemas.microsoft.com/office/drawing/2014/main" id="{2BC5E53D-95FF-4A3A-8A53-4122835C19E0}"/>
              </a:ext>
            </a:extLst>
          </p:cNvPr>
          <p:cNvGrpSpPr/>
          <p:nvPr/>
        </p:nvGrpSpPr>
        <p:grpSpPr>
          <a:xfrm>
            <a:off x="6363643" y="2148235"/>
            <a:ext cx="309911" cy="363024"/>
            <a:chOff x="5642475" y="1435075"/>
            <a:chExt cx="481975" cy="481825"/>
          </a:xfrm>
        </p:grpSpPr>
        <p:sp>
          <p:nvSpPr>
            <p:cNvPr id="47" name="Google Shape;4560;p45">
              <a:extLst>
                <a:ext uri="{FF2B5EF4-FFF2-40B4-BE49-F238E27FC236}">
                  <a16:creationId xmlns:a16="http://schemas.microsoft.com/office/drawing/2014/main" id="{1C2F0F9B-A666-4A93-ADAF-8B3B87270D27}"/>
                </a:ext>
              </a:extLst>
            </p:cNvPr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4561;p45">
              <a:extLst>
                <a:ext uri="{FF2B5EF4-FFF2-40B4-BE49-F238E27FC236}">
                  <a16:creationId xmlns:a16="http://schemas.microsoft.com/office/drawing/2014/main" id="{D1B75059-8515-430D-821F-99A43A6C60C5}"/>
                </a:ext>
              </a:extLst>
            </p:cNvPr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4562;p45">
              <a:extLst>
                <a:ext uri="{FF2B5EF4-FFF2-40B4-BE49-F238E27FC236}">
                  <a16:creationId xmlns:a16="http://schemas.microsoft.com/office/drawing/2014/main" id="{AE3E37FE-361E-45F9-9F80-69CB165185AF}"/>
                </a:ext>
              </a:extLst>
            </p:cNvPr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Gráfico 2" descr="Laberinto">
            <a:extLst>
              <a:ext uri="{FF2B5EF4-FFF2-40B4-BE49-F238E27FC236}">
                <a16:creationId xmlns:a16="http://schemas.microsoft.com/office/drawing/2014/main" id="{BD8B1547-9075-48A4-B9F0-D8EBC45A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7020" y="2097123"/>
            <a:ext cx="449129" cy="4491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POSIBLES MEJORAS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1"/>
          </p:nvPr>
        </p:nvSpPr>
        <p:spPr>
          <a:xfrm>
            <a:off x="1667443" y="3552236"/>
            <a:ext cx="1394100" cy="94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Incluir una plataforma de pago online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025"/>
            <a:ext cx="1581300" cy="261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2"/>
          </p:nvPr>
        </p:nvSpPr>
        <p:spPr>
          <a:xfrm>
            <a:off x="6055736" y="28768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Restringir mejor para que fechas y horas hay disponibilidad para realizar pedidos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3874949" y="3251700"/>
            <a:ext cx="1394100" cy="97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Pedir platos de la carta sin necesidad de que estén incluidos en un menú</a:t>
            </a:r>
            <a:r>
              <a:rPr lang="es-ES" dirty="0"/>
              <a:t>.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075"/>
            <a:ext cx="933300" cy="9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125"/>
            <a:ext cx="933300" cy="9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7625"/>
            <a:ext cx="933300" cy="93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" name="Google Shape;5385;p46">
            <a:extLst>
              <a:ext uri="{FF2B5EF4-FFF2-40B4-BE49-F238E27FC236}">
                <a16:creationId xmlns:a16="http://schemas.microsoft.com/office/drawing/2014/main" id="{674138D6-DB60-4521-B2AD-802C16628521}"/>
              </a:ext>
            </a:extLst>
          </p:cNvPr>
          <p:cNvGrpSpPr/>
          <p:nvPr/>
        </p:nvGrpSpPr>
        <p:grpSpPr>
          <a:xfrm>
            <a:off x="2080789" y="2303930"/>
            <a:ext cx="648072" cy="610156"/>
            <a:chOff x="-62884425" y="4111775"/>
            <a:chExt cx="317425" cy="316650"/>
          </a:xfrm>
          <a:solidFill>
            <a:srgbClr val="0E2A47"/>
          </a:solidFill>
        </p:grpSpPr>
        <p:sp>
          <p:nvSpPr>
            <p:cNvPr id="35" name="Google Shape;5386;p46">
              <a:extLst>
                <a:ext uri="{FF2B5EF4-FFF2-40B4-BE49-F238E27FC236}">
                  <a16:creationId xmlns:a16="http://schemas.microsoft.com/office/drawing/2014/main" id="{30E74412-BA6D-4ED2-A988-ADFA97E328E8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87;p46">
              <a:extLst>
                <a:ext uri="{FF2B5EF4-FFF2-40B4-BE49-F238E27FC236}">
                  <a16:creationId xmlns:a16="http://schemas.microsoft.com/office/drawing/2014/main" id="{79E7D971-01D8-41EE-930C-E8BA8B809297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459;p45">
            <a:extLst>
              <a:ext uri="{FF2B5EF4-FFF2-40B4-BE49-F238E27FC236}">
                <a16:creationId xmlns:a16="http://schemas.microsoft.com/office/drawing/2014/main" id="{49ABD0F7-504B-4F8B-84F5-3E5CCAEC6C59}"/>
              </a:ext>
            </a:extLst>
          </p:cNvPr>
          <p:cNvGrpSpPr/>
          <p:nvPr/>
        </p:nvGrpSpPr>
        <p:grpSpPr>
          <a:xfrm>
            <a:off x="6444417" y="1575890"/>
            <a:ext cx="616737" cy="606600"/>
            <a:chOff x="5660400" y="238125"/>
            <a:chExt cx="481829" cy="481825"/>
          </a:xfrm>
          <a:solidFill>
            <a:srgbClr val="0E2A47"/>
          </a:solidFill>
        </p:grpSpPr>
        <p:sp>
          <p:nvSpPr>
            <p:cNvPr id="38" name="Google Shape;4460;p45">
              <a:extLst>
                <a:ext uri="{FF2B5EF4-FFF2-40B4-BE49-F238E27FC236}">
                  <a16:creationId xmlns:a16="http://schemas.microsoft.com/office/drawing/2014/main" id="{BAC75C70-E9C5-4222-AB49-B0D7B5204109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9" name="Google Shape;4461;p45">
              <a:extLst>
                <a:ext uri="{FF2B5EF4-FFF2-40B4-BE49-F238E27FC236}">
                  <a16:creationId xmlns:a16="http://schemas.microsoft.com/office/drawing/2014/main" id="{4CB7E127-C4B4-4463-A701-82CDBDE7E9D1}"/>
                </a:ext>
              </a:extLst>
            </p:cNvPr>
            <p:cNvSpPr/>
            <p:nvPr/>
          </p:nvSpPr>
          <p:spPr>
            <a:xfrm>
              <a:off x="5660404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8" name="Gráfico 7" descr="Pasta">
            <a:extLst>
              <a:ext uri="{FF2B5EF4-FFF2-40B4-BE49-F238E27FC236}">
                <a16:creationId xmlns:a16="http://schemas.microsoft.com/office/drawing/2014/main" id="{58E625BC-AD4D-4A9C-9ACC-09459F393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453" y="1748125"/>
            <a:ext cx="813092" cy="8130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99720" y="1968824"/>
            <a:ext cx="3578100" cy="1049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MUCHAS GRACIAS</a:t>
            </a:r>
            <a:br>
              <a:rPr lang="es-ES" dirty="0"/>
            </a:br>
            <a:r>
              <a:rPr lang="es-ES" dirty="0"/>
              <a:t>POR SU ATENCIÓN</a:t>
            </a:r>
            <a:endParaRPr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ÍNDICE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Exposición del proceso de desarrollo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04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Dificultades, logros y resultado final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05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Futuras líneas de desarrollo a seguir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06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Explicación de la idea inicial, justificación y objetivos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01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97624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de las tecnologías empleadas, de los casos de uso y de la base de datos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372761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03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03629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Definición de requisitos funcionales y no funcionales del software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279554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>
                    <a:lumMod val="75000"/>
                  </a:schemeClr>
                </a:solidFill>
              </a:rPr>
              <a:t>02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Introducción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39046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Análisis y planificación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29647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Requisitos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Desarrollo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Resultado final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accent3"/>
                </a:solidFill>
              </a:rPr>
              <a:t>Posibles mejoras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597855" y="293603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  <a:solidFill>
            <a:schemeClr val="accent3">
              <a:lumMod val="75000"/>
            </a:schemeClr>
          </a:solidFill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C912EAE1-D8BE-4F6E-A811-8D72A872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22" y="2884842"/>
            <a:ext cx="432854" cy="432854"/>
          </a:xfrm>
          <a:prstGeom prst="rect">
            <a:avLst/>
          </a:prstGeom>
        </p:spPr>
      </p:pic>
      <p:grpSp>
        <p:nvGrpSpPr>
          <p:cNvPr id="53" name="Google Shape;9061;p54">
            <a:extLst>
              <a:ext uri="{FF2B5EF4-FFF2-40B4-BE49-F238E27FC236}">
                <a16:creationId xmlns:a16="http://schemas.microsoft.com/office/drawing/2014/main" id="{C095CA42-E4CF-42D3-B757-EBFDB93E34D4}"/>
              </a:ext>
            </a:extLst>
          </p:cNvPr>
          <p:cNvGrpSpPr/>
          <p:nvPr/>
        </p:nvGrpSpPr>
        <p:grpSpPr>
          <a:xfrm>
            <a:off x="5117231" y="2052888"/>
            <a:ext cx="428938" cy="409400"/>
            <a:chOff x="-1592325" y="3957400"/>
            <a:chExt cx="293025" cy="277275"/>
          </a:xfrm>
          <a:solidFill>
            <a:schemeClr val="accent3">
              <a:lumMod val="75000"/>
            </a:schemeClr>
          </a:solidFill>
        </p:grpSpPr>
        <p:sp>
          <p:nvSpPr>
            <p:cNvPr id="54" name="Google Shape;9062;p54">
              <a:extLst>
                <a:ext uri="{FF2B5EF4-FFF2-40B4-BE49-F238E27FC236}">
                  <a16:creationId xmlns:a16="http://schemas.microsoft.com/office/drawing/2014/main" id="{6DC7C077-F3A7-475F-A758-697FD81BDAF7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9063;p54">
              <a:extLst>
                <a:ext uri="{FF2B5EF4-FFF2-40B4-BE49-F238E27FC236}">
                  <a16:creationId xmlns:a16="http://schemas.microsoft.com/office/drawing/2014/main" id="{F97975CD-1543-46AA-BB07-333B27E1745F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9064;p54">
              <a:extLst>
                <a:ext uri="{FF2B5EF4-FFF2-40B4-BE49-F238E27FC236}">
                  <a16:creationId xmlns:a16="http://schemas.microsoft.com/office/drawing/2014/main" id="{0E72FACB-0D5A-423A-BA2A-3ADCC8E15158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9065;p54">
              <a:extLst>
                <a:ext uri="{FF2B5EF4-FFF2-40B4-BE49-F238E27FC236}">
                  <a16:creationId xmlns:a16="http://schemas.microsoft.com/office/drawing/2014/main" id="{B52C89BA-AE47-4104-86AB-6C62EB584099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" name="Google Shape;6394;p48">
            <a:extLst>
              <a:ext uri="{FF2B5EF4-FFF2-40B4-BE49-F238E27FC236}">
                <a16:creationId xmlns:a16="http://schemas.microsoft.com/office/drawing/2014/main" id="{99EA6C09-17C9-4AB5-A13D-28AF74A6A420}"/>
              </a:ext>
            </a:extLst>
          </p:cNvPr>
          <p:cNvGrpSpPr/>
          <p:nvPr/>
        </p:nvGrpSpPr>
        <p:grpSpPr>
          <a:xfrm>
            <a:off x="3637848" y="3813452"/>
            <a:ext cx="406871" cy="428530"/>
            <a:chOff x="-48233050" y="3569725"/>
            <a:chExt cx="252050" cy="299475"/>
          </a:xfrm>
          <a:solidFill>
            <a:schemeClr val="accent3">
              <a:lumMod val="75000"/>
            </a:schemeClr>
          </a:solidFill>
        </p:grpSpPr>
        <p:sp>
          <p:nvSpPr>
            <p:cNvPr id="59" name="Google Shape;6395;p48">
              <a:extLst>
                <a:ext uri="{FF2B5EF4-FFF2-40B4-BE49-F238E27FC236}">
                  <a16:creationId xmlns:a16="http://schemas.microsoft.com/office/drawing/2014/main" id="{FC1BEE90-4E47-4E7B-BFE1-BE8B13857FAC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396;p48">
              <a:extLst>
                <a:ext uri="{FF2B5EF4-FFF2-40B4-BE49-F238E27FC236}">
                  <a16:creationId xmlns:a16="http://schemas.microsoft.com/office/drawing/2014/main" id="{4B089EF6-487F-41E0-864D-9409BBDF2D9C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397;p48">
              <a:extLst>
                <a:ext uri="{FF2B5EF4-FFF2-40B4-BE49-F238E27FC236}">
                  <a16:creationId xmlns:a16="http://schemas.microsoft.com/office/drawing/2014/main" id="{2676A2F0-A78A-47C3-9DE2-F1E24FAA1367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" name="Google Shape;9012;p54">
            <a:extLst>
              <a:ext uri="{FF2B5EF4-FFF2-40B4-BE49-F238E27FC236}">
                <a16:creationId xmlns:a16="http://schemas.microsoft.com/office/drawing/2014/main" id="{95AC0268-0554-4685-963B-1EF96B489770}"/>
              </a:ext>
            </a:extLst>
          </p:cNvPr>
          <p:cNvGrpSpPr/>
          <p:nvPr/>
        </p:nvGrpSpPr>
        <p:grpSpPr>
          <a:xfrm>
            <a:off x="5081492" y="3824582"/>
            <a:ext cx="514051" cy="449753"/>
            <a:chOff x="-1960150" y="3956600"/>
            <a:chExt cx="308775" cy="291450"/>
          </a:xfrm>
          <a:solidFill>
            <a:schemeClr val="accent3">
              <a:lumMod val="75000"/>
            </a:schemeClr>
          </a:solidFill>
        </p:grpSpPr>
        <p:sp>
          <p:nvSpPr>
            <p:cNvPr id="63" name="Google Shape;9013;p54">
              <a:extLst>
                <a:ext uri="{FF2B5EF4-FFF2-40B4-BE49-F238E27FC236}">
                  <a16:creationId xmlns:a16="http://schemas.microsoft.com/office/drawing/2014/main" id="{11E6F243-CC63-41D2-97BC-E7B9DD7232DB}"/>
                </a:ext>
              </a:extLst>
            </p:cNvPr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9014;p54">
              <a:extLst>
                <a:ext uri="{FF2B5EF4-FFF2-40B4-BE49-F238E27FC236}">
                  <a16:creationId xmlns:a16="http://schemas.microsoft.com/office/drawing/2014/main" id="{50B27FBE-891E-4897-B7A3-59FD0A739829}"/>
                </a:ext>
              </a:extLst>
            </p:cNvPr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INTRODUCCIÓN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159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Creación de una herramienta fácil de usar, moderna y reutilizable que permita a cualquier restaurante aceptar y gestionar pedidos online y mantener una pequeña página web de manera sencilla y rápida.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096000" y="3340125"/>
            <a:ext cx="2667000" cy="1513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Que los usuarios puedan obtener información sobre el restaurante y pedir comida a domicilio</a:t>
            </a:r>
          </a:p>
          <a:p>
            <a:pPr marL="0" lvl="0" indent="0"/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El restaurante debe poder gestionar rápidamente tanto pedidos realizados por los usuarios como cualquier otro aspecto del restaurante</a:t>
            </a:r>
          </a:p>
          <a:p>
            <a:pPr marL="0" lvl="0" indent="0"/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1452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Muchos restaurantes se están viendo obligados a ofrecer sus servicios a través de internet dada la situación actual, viendo en ello una oportunidad de negocio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124077"/>
            <a:ext cx="2076000" cy="34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IDEA INICIAL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124077"/>
            <a:ext cx="2076000" cy="34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OBJETIVOS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540631" y="3124077"/>
            <a:ext cx="2076000" cy="34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accent3">
                    <a:lumMod val="75000"/>
                  </a:schemeClr>
                </a:solidFill>
              </a:rPr>
              <a:t>JUSTIFICACIÓN</a:t>
            </a:r>
            <a:endParaRPr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23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23"/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6434;p48">
            <a:extLst>
              <a:ext uri="{FF2B5EF4-FFF2-40B4-BE49-F238E27FC236}">
                <a16:creationId xmlns:a16="http://schemas.microsoft.com/office/drawing/2014/main" id="{47198D86-7983-48F9-9ACA-8CF52C4A1AF3}"/>
              </a:ext>
            </a:extLst>
          </p:cNvPr>
          <p:cNvGrpSpPr/>
          <p:nvPr/>
        </p:nvGrpSpPr>
        <p:grpSpPr>
          <a:xfrm>
            <a:off x="1545175" y="2232518"/>
            <a:ext cx="438912" cy="436891"/>
            <a:chOff x="-49764975" y="3551225"/>
            <a:chExt cx="299300" cy="300650"/>
          </a:xfrm>
          <a:solidFill>
            <a:schemeClr val="accent3"/>
          </a:solidFill>
        </p:grpSpPr>
        <p:sp>
          <p:nvSpPr>
            <p:cNvPr id="20" name="Google Shape;6435;p48">
              <a:extLst>
                <a:ext uri="{FF2B5EF4-FFF2-40B4-BE49-F238E27FC236}">
                  <a16:creationId xmlns:a16="http://schemas.microsoft.com/office/drawing/2014/main" id="{75C88B06-8347-412C-AE82-7A7078451930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6436;p48">
              <a:extLst>
                <a:ext uri="{FF2B5EF4-FFF2-40B4-BE49-F238E27FC236}">
                  <a16:creationId xmlns:a16="http://schemas.microsoft.com/office/drawing/2014/main" id="{2286E00B-E138-4519-8BF2-14D6D00CD282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6437;p48">
              <a:extLst>
                <a:ext uri="{FF2B5EF4-FFF2-40B4-BE49-F238E27FC236}">
                  <a16:creationId xmlns:a16="http://schemas.microsoft.com/office/drawing/2014/main" id="{8C5055ED-FB74-482F-84C0-6DA04598430B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438;p48">
              <a:extLst>
                <a:ext uri="{FF2B5EF4-FFF2-40B4-BE49-F238E27FC236}">
                  <a16:creationId xmlns:a16="http://schemas.microsoft.com/office/drawing/2014/main" id="{34340014-1F30-4213-AC6C-F769ED795E0B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439;p48">
              <a:extLst>
                <a:ext uri="{FF2B5EF4-FFF2-40B4-BE49-F238E27FC236}">
                  <a16:creationId xmlns:a16="http://schemas.microsoft.com/office/drawing/2014/main" id="{9A12950E-10C1-4D65-B67A-589025C6084B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440;p48">
              <a:extLst>
                <a:ext uri="{FF2B5EF4-FFF2-40B4-BE49-F238E27FC236}">
                  <a16:creationId xmlns:a16="http://schemas.microsoft.com/office/drawing/2014/main" id="{22CAB1DF-070D-4502-A3D0-618DEDAE59E1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6441;p48">
              <a:extLst>
                <a:ext uri="{FF2B5EF4-FFF2-40B4-BE49-F238E27FC236}">
                  <a16:creationId xmlns:a16="http://schemas.microsoft.com/office/drawing/2014/main" id="{D7F7E8A3-D7E6-434D-B497-0F30FE2FE926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6442;p48">
              <a:extLst>
                <a:ext uri="{FF2B5EF4-FFF2-40B4-BE49-F238E27FC236}">
                  <a16:creationId xmlns:a16="http://schemas.microsoft.com/office/drawing/2014/main" id="{45C5C5E1-09FE-4BCA-8775-7CFE1BAF981D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6443;p48">
              <a:extLst>
                <a:ext uri="{FF2B5EF4-FFF2-40B4-BE49-F238E27FC236}">
                  <a16:creationId xmlns:a16="http://schemas.microsoft.com/office/drawing/2014/main" id="{3EB062DE-78EE-4B49-8056-E3B5B2F10A1F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444;p48">
              <a:extLst>
                <a:ext uri="{FF2B5EF4-FFF2-40B4-BE49-F238E27FC236}">
                  <a16:creationId xmlns:a16="http://schemas.microsoft.com/office/drawing/2014/main" id="{ADEC83DB-9D4B-43C2-9EBB-5CB3073B1CAF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445;p48">
              <a:extLst>
                <a:ext uri="{FF2B5EF4-FFF2-40B4-BE49-F238E27FC236}">
                  <a16:creationId xmlns:a16="http://schemas.microsoft.com/office/drawing/2014/main" id="{1D800A85-3709-4010-9EB5-36BFDEA34B6A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8830;p54">
            <a:extLst>
              <a:ext uri="{FF2B5EF4-FFF2-40B4-BE49-F238E27FC236}">
                <a16:creationId xmlns:a16="http://schemas.microsoft.com/office/drawing/2014/main" id="{8FC2B7DA-9144-4191-8523-71667535CF76}"/>
              </a:ext>
            </a:extLst>
          </p:cNvPr>
          <p:cNvGrpSpPr/>
          <p:nvPr/>
        </p:nvGrpSpPr>
        <p:grpSpPr>
          <a:xfrm>
            <a:off x="4386564" y="2211324"/>
            <a:ext cx="513096" cy="449986"/>
            <a:chOff x="-6690625" y="3631325"/>
            <a:chExt cx="307225" cy="292225"/>
          </a:xfrm>
          <a:solidFill>
            <a:schemeClr val="accent3"/>
          </a:solidFill>
        </p:grpSpPr>
        <p:sp>
          <p:nvSpPr>
            <p:cNvPr id="32" name="Google Shape;8831;p54">
              <a:extLst>
                <a:ext uri="{FF2B5EF4-FFF2-40B4-BE49-F238E27FC236}">
                  <a16:creationId xmlns:a16="http://schemas.microsoft.com/office/drawing/2014/main" id="{6A2CF22B-E9C3-4BB5-8B64-4E1132E15BC7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832;p54">
              <a:extLst>
                <a:ext uri="{FF2B5EF4-FFF2-40B4-BE49-F238E27FC236}">
                  <a16:creationId xmlns:a16="http://schemas.microsoft.com/office/drawing/2014/main" id="{FA8D6DEA-126F-48CA-8C0E-1C2C5C74CC33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833;p54">
              <a:extLst>
                <a:ext uri="{FF2B5EF4-FFF2-40B4-BE49-F238E27FC236}">
                  <a16:creationId xmlns:a16="http://schemas.microsoft.com/office/drawing/2014/main" id="{4CE4920C-7F76-46D8-AB4E-96A7A3A575F7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834;p54">
              <a:extLst>
                <a:ext uri="{FF2B5EF4-FFF2-40B4-BE49-F238E27FC236}">
                  <a16:creationId xmlns:a16="http://schemas.microsoft.com/office/drawing/2014/main" id="{985C60E4-670F-4F52-B917-E160E51929E6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835;p54">
              <a:extLst>
                <a:ext uri="{FF2B5EF4-FFF2-40B4-BE49-F238E27FC236}">
                  <a16:creationId xmlns:a16="http://schemas.microsoft.com/office/drawing/2014/main" id="{A0DD1C79-A7B9-4FF3-99B6-51692D5A28F9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6357;p48">
            <a:extLst>
              <a:ext uri="{FF2B5EF4-FFF2-40B4-BE49-F238E27FC236}">
                <a16:creationId xmlns:a16="http://schemas.microsoft.com/office/drawing/2014/main" id="{25B73D53-24DE-4570-8104-F94B9F47CD0D}"/>
              </a:ext>
            </a:extLst>
          </p:cNvPr>
          <p:cNvGrpSpPr/>
          <p:nvPr/>
        </p:nvGrpSpPr>
        <p:grpSpPr>
          <a:xfrm>
            <a:off x="7095381" y="2160870"/>
            <a:ext cx="567949" cy="526638"/>
            <a:chOff x="-46779100" y="3938500"/>
            <a:chExt cx="299325" cy="298525"/>
          </a:xfrm>
          <a:solidFill>
            <a:schemeClr val="accent3"/>
          </a:solidFill>
        </p:grpSpPr>
        <p:sp>
          <p:nvSpPr>
            <p:cNvPr id="38" name="Google Shape;6358;p48">
              <a:extLst>
                <a:ext uri="{FF2B5EF4-FFF2-40B4-BE49-F238E27FC236}">
                  <a16:creationId xmlns:a16="http://schemas.microsoft.com/office/drawing/2014/main" id="{951EFF0C-C49B-424C-AE6C-3ED1D40E8AA0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6359;p48">
              <a:extLst>
                <a:ext uri="{FF2B5EF4-FFF2-40B4-BE49-F238E27FC236}">
                  <a16:creationId xmlns:a16="http://schemas.microsoft.com/office/drawing/2014/main" id="{39EA1436-9036-439D-A853-A98451CA8FCD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2EE24-B2C8-4B5E-8746-141342644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s-ES" dirty="0"/>
              <a:t>OBTENCIÓN DE REQUISITOS</a:t>
            </a:r>
          </a:p>
        </p:txBody>
      </p:sp>
      <p:sp>
        <p:nvSpPr>
          <p:cNvPr id="3" name="Google Shape;748;p34">
            <a:extLst>
              <a:ext uri="{FF2B5EF4-FFF2-40B4-BE49-F238E27FC236}">
                <a16:creationId xmlns:a16="http://schemas.microsoft.com/office/drawing/2014/main" id="{79AD7135-9B9B-4D60-9159-BDA82BCDF4B5}"/>
              </a:ext>
            </a:extLst>
          </p:cNvPr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749;p34">
            <a:extLst>
              <a:ext uri="{FF2B5EF4-FFF2-40B4-BE49-F238E27FC236}">
                <a16:creationId xmlns:a16="http://schemas.microsoft.com/office/drawing/2014/main" id="{EBD6EF4F-5AA0-4204-A8D4-A4C47A12E2D8}"/>
              </a:ext>
            </a:extLst>
          </p:cNvPr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750;p34">
            <a:extLst>
              <a:ext uri="{FF2B5EF4-FFF2-40B4-BE49-F238E27FC236}">
                <a16:creationId xmlns:a16="http://schemas.microsoft.com/office/drawing/2014/main" id="{E923D633-4D91-491A-B9A8-C8A266600679}"/>
              </a:ext>
            </a:extLst>
          </p:cNvPr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751;p34">
            <a:extLst>
              <a:ext uri="{FF2B5EF4-FFF2-40B4-BE49-F238E27FC236}">
                <a16:creationId xmlns:a16="http://schemas.microsoft.com/office/drawing/2014/main" id="{6823A344-2419-4226-93D1-AC31BB064239}"/>
              </a:ext>
            </a:extLst>
          </p:cNvPr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" name="Google Shape;752;p34">
            <a:extLst>
              <a:ext uri="{FF2B5EF4-FFF2-40B4-BE49-F238E27FC236}">
                <a16:creationId xmlns:a16="http://schemas.microsoft.com/office/drawing/2014/main" id="{DB10F176-867F-4EDA-B7A8-F318105C82D3}"/>
              </a:ext>
            </a:extLst>
          </p:cNvPr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753;p34">
            <a:extLst>
              <a:ext uri="{FF2B5EF4-FFF2-40B4-BE49-F238E27FC236}">
                <a16:creationId xmlns:a16="http://schemas.microsoft.com/office/drawing/2014/main" id="{8702F1BD-7905-4DAC-835E-5115D700BFF6}"/>
              </a:ext>
            </a:extLst>
          </p:cNvPr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54;p34">
            <a:extLst>
              <a:ext uri="{FF2B5EF4-FFF2-40B4-BE49-F238E27FC236}">
                <a16:creationId xmlns:a16="http://schemas.microsoft.com/office/drawing/2014/main" id="{DB614EA1-150C-4BD3-8B8D-942E4384EBCA}"/>
              </a:ext>
            </a:extLst>
          </p:cNvPr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755;p34">
            <a:extLst>
              <a:ext uri="{FF2B5EF4-FFF2-40B4-BE49-F238E27FC236}">
                <a16:creationId xmlns:a16="http://schemas.microsoft.com/office/drawing/2014/main" id="{B46ECC52-13F4-4D40-B158-C1C0B171A554}"/>
              </a:ext>
            </a:extLst>
          </p:cNvPr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756;p34">
            <a:extLst>
              <a:ext uri="{FF2B5EF4-FFF2-40B4-BE49-F238E27FC236}">
                <a16:creationId xmlns:a16="http://schemas.microsoft.com/office/drawing/2014/main" id="{D0093E51-4029-49C9-8A61-57E2634D5CD5}"/>
              </a:ext>
            </a:extLst>
          </p:cNvPr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757;p34">
            <a:extLst>
              <a:ext uri="{FF2B5EF4-FFF2-40B4-BE49-F238E27FC236}">
                <a16:creationId xmlns:a16="http://schemas.microsoft.com/office/drawing/2014/main" id="{C0BBAA75-8859-4FB1-9A74-3CF6807C330D}"/>
              </a:ext>
            </a:extLst>
          </p:cNvPr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758;p34">
            <a:extLst>
              <a:ext uri="{FF2B5EF4-FFF2-40B4-BE49-F238E27FC236}">
                <a16:creationId xmlns:a16="http://schemas.microsoft.com/office/drawing/2014/main" id="{671B0370-EAE3-45B5-B7F1-1FFEC450B0FB}"/>
              </a:ext>
            </a:extLst>
          </p:cNvPr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59;p34">
            <a:extLst>
              <a:ext uri="{FF2B5EF4-FFF2-40B4-BE49-F238E27FC236}">
                <a16:creationId xmlns:a16="http://schemas.microsoft.com/office/drawing/2014/main" id="{93C97A15-7D64-4083-A32D-72EDE23E5565}"/>
              </a:ext>
            </a:extLst>
          </p:cNvPr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60;p34">
            <a:extLst>
              <a:ext uri="{FF2B5EF4-FFF2-40B4-BE49-F238E27FC236}">
                <a16:creationId xmlns:a16="http://schemas.microsoft.com/office/drawing/2014/main" id="{BA9B1BDC-800C-4090-820A-7A579AE29AED}"/>
              </a:ext>
            </a:extLst>
          </p:cNvPr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761;p34">
            <a:extLst>
              <a:ext uri="{FF2B5EF4-FFF2-40B4-BE49-F238E27FC236}">
                <a16:creationId xmlns:a16="http://schemas.microsoft.com/office/drawing/2014/main" id="{4D3D6680-01BD-4528-B867-B3B5A0D92F30}"/>
              </a:ext>
            </a:extLst>
          </p:cNvPr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762;p34">
            <a:extLst>
              <a:ext uri="{FF2B5EF4-FFF2-40B4-BE49-F238E27FC236}">
                <a16:creationId xmlns:a16="http://schemas.microsoft.com/office/drawing/2014/main" id="{9BD2B7FD-A92A-40B7-AA1F-EE44A8830111}"/>
              </a:ext>
            </a:extLst>
          </p:cNvPr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763;p34">
            <a:extLst>
              <a:ext uri="{FF2B5EF4-FFF2-40B4-BE49-F238E27FC236}">
                <a16:creationId xmlns:a16="http://schemas.microsoft.com/office/drawing/2014/main" id="{4C1FE9EE-131C-4FC8-8E5C-C09BDE5E220A}"/>
              </a:ext>
            </a:extLst>
          </p:cNvPr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764;p34">
            <a:extLst>
              <a:ext uri="{FF2B5EF4-FFF2-40B4-BE49-F238E27FC236}">
                <a16:creationId xmlns:a16="http://schemas.microsoft.com/office/drawing/2014/main" id="{176E866A-B44D-4569-B452-AD430897BA60}"/>
              </a:ext>
            </a:extLst>
          </p:cNvPr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765;p34">
            <a:extLst>
              <a:ext uri="{FF2B5EF4-FFF2-40B4-BE49-F238E27FC236}">
                <a16:creationId xmlns:a16="http://schemas.microsoft.com/office/drawing/2014/main" id="{AD0F5F7D-0A2A-4CC5-B6E7-3C22D653A2AA}"/>
              </a:ext>
            </a:extLst>
          </p:cNvPr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766;p34">
            <a:extLst>
              <a:ext uri="{FF2B5EF4-FFF2-40B4-BE49-F238E27FC236}">
                <a16:creationId xmlns:a16="http://schemas.microsoft.com/office/drawing/2014/main" id="{F1AB23B4-5087-4BF1-A52C-A2C4435EABB4}"/>
              </a:ext>
            </a:extLst>
          </p:cNvPr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767;p34">
            <a:extLst>
              <a:ext uri="{FF2B5EF4-FFF2-40B4-BE49-F238E27FC236}">
                <a16:creationId xmlns:a16="http://schemas.microsoft.com/office/drawing/2014/main" id="{D5F7B52E-C32D-4D9A-AE29-2DB1403EAB48}"/>
              </a:ext>
            </a:extLst>
          </p:cNvPr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768;p34">
            <a:extLst>
              <a:ext uri="{FF2B5EF4-FFF2-40B4-BE49-F238E27FC236}">
                <a16:creationId xmlns:a16="http://schemas.microsoft.com/office/drawing/2014/main" id="{678DC7E7-B337-438A-A5A4-C9AA794C8298}"/>
              </a:ext>
            </a:extLst>
          </p:cNvPr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769;p34">
            <a:extLst>
              <a:ext uri="{FF2B5EF4-FFF2-40B4-BE49-F238E27FC236}">
                <a16:creationId xmlns:a16="http://schemas.microsoft.com/office/drawing/2014/main" id="{58DA347F-1F13-4FF6-9D43-DE51992EC2E7}"/>
              </a:ext>
            </a:extLst>
          </p:cNvPr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770;p34">
            <a:extLst>
              <a:ext uri="{FF2B5EF4-FFF2-40B4-BE49-F238E27FC236}">
                <a16:creationId xmlns:a16="http://schemas.microsoft.com/office/drawing/2014/main" id="{AFAC2FDA-F6A4-4F6B-BB86-0A53CF7DBD5F}"/>
              </a:ext>
            </a:extLst>
          </p:cNvPr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771;p34">
            <a:extLst>
              <a:ext uri="{FF2B5EF4-FFF2-40B4-BE49-F238E27FC236}">
                <a16:creationId xmlns:a16="http://schemas.microsoft.com/office/drawing/2014/main" id="{744AC134-B987-455E-B6DB-75114100A1A1}"/>
              </a:ext>
            </a:extLst>
          </p:cNvPr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72;p34">
            <a:extLst>
              <a:ext uri="{FF2B5EF4-FFF2-40B4-BE49-F238E27FC236}">
                <a16:creationId xmlns:a16="http://schemas.microsoft.com/office/drawing/2014/main" id="{50EA65CD-2777-4C33-A040-F504CD126746}"/>
              </a:ext>
            </a:extLst>
          </p:cNvPr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773;p34">
            <a:extLst>
              <a:ext uri="{FF2B5EF4-FFF2-40B4-BE49-F238E27FC236}">
                <a16:creationId xmlns:a16="http://schemas.microsoft.com/office/drawing/2014/main" id="{F582EA68-C5D3-4874-8442-6059E9B952E4}"/>
              </a:ext>
            </a:extLst>
          </p:cNvPr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774;p34">
            <a:extLst>
              <a:ext uri="{FF2B5EF4-FFF2-40B4-BE49-F238E27FC236}">
                <a16:creationId xmlns:a16="http://schemas.microsoft.com/office/drawing/2014/main" id="{04CB6A29-D523-4810-97ED-C24532C2FC71}"/>
              </a:ext>
            </a:extLst>
          </p:cNvPr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775;p34">
            <a:extLst>
              <a:ext uri="{FF2B5EF4-FFF2-40B4-BE49-F238E27FC236}">
                <a16:creationId xmlns:a16="http://schemas.microsoft.com/office/drawing/2014/main" id="{8B1D4EDD-C0E2-4FAC-A01C-0D26382D1970}"/>
              </a:ext>
            </a:extLst>
          </p:cNvPr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776;p34">
            <a:extLst>
              <a:ext uri="{FF2B5EF4-FFF2-40B4-BE49-F238E27FC236}">
                <a16:creationId xmlns:a16="http://schemas.microsoft.com/office/drawing/2014/main" id="{DA331735-AA95-4D3B-8974-8A418C0E7B73}"/>
              </a:ext>
            </a:extLst>
          </p:cNvPr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777;p34">
            <a:extLst>
              <a:ext uri="{FF2B5EF4-FFF2-40B4-BE49-F238E27FC236}">
                <a16:creationId xmlns:a16="http://schemas.microsoft.com/office/drawing/2014/main" id="{97D6A459-386D-4CD1-A042-E7EA2FB01769}"/>
              </a:ext>
            </a:extLst>
          </p:cNvPr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778;p34">
            <a:extLst>
              <a:ext uri="{FF2B5EF4-FFF2-40B4-BE49-F238E27FC236}">
                <a16:creationId xmlns:a16="http://schemas.microsoft.com/office/drawing/2014/main" id="{6A875FC2-6116-4345-A5C5-63B3F5654782}"/>
              </a:ext>
            </a:extLst>
          </p:cNvPr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779;p34">
            <a:extLst>
              <a:ext uri="{FF2B5EF4-FFF2-40B4-BE49-F238E27FC236}">
                <a16:creationId xmlns:a16="http://schemas.microsoft.com/office/drawing/2014/main" id="{D87F4E32-4E84-438F-AF81-22D02A8542E3}"/>
              </a:ext>
            </a:extLst>
          </p:cNvPr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780;p34">
            <a:extLst>
              <a:ext uri="{FF2B5EF4-FFF2-40B4-BE49-F238E27FC236}">
                <a16:creationId xmlns:a16="http://schemas.microsoft.com/office/drawing/2014/main" id="{7091B616-C0B5-4799-A0B7-E4538A31778C}"/>
              </a:ext>
            </a:extLst>
          </p:cNvPr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81;p34">
            <a:extLst>
              <a:ext uri="{FF2B5EF4-FFF2-40B4-BE49-F238E27FC236}">
                <a16:creationId xmlns:a16="http://schemas.microsoft.com/office/drawing/2014/main" id="{D4E77547-B305-4674-92C1-D2C2DCD2BB38}"/>
              </a:ext>
            </a:extLst>
          </p:cNvPr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782;p34">
            <a:extLst>
              <a:ext uri="{FF2B5EF4-FFF2-40B4-BE49-F238E27FC236}">
                <a16:creationId xmlns:a16="http://schemas.microsoft.com/office/drawing/2014/main" id="{FE04FFC1-A383-4613-B9AB-FBF026A7CD9E}"/>
              </a:ext>
            </a:extLst>
          </p:cNvPr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783;p34">
            <a:extLst>
              <a:ext uri="{FF2B5EF4-FFF2-40B4-BE49-F238E27FC236}">
                <a16:creationId xmlns:a16="http://schemas.microsoft.com/office/drawing/2014/main" id="{5288D048-F51D-4494-B252-223F70107F7C}"/>
              </a:ext>
            </a:extLst>
          </p:cNvPr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784;p34">
            <a:extLst>
              <a:ext uri="{FF2B5EF4-FFF2-40B4-BE49-F238E27FC236}">
                <a16:creationId xmlns:a16="http://schemas.microsoft.com/office/drawing/2014/main" id="{EC823F14-2B3C-4F97-8E79-F3E1AAB6F7F5}"/>
              </a:ext>
            </a:extLst>
          </p:cNvPr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785;p34">
            <a:extLst>
              <a:ext uri="{FF2B5EF4-FFF2-40B4-BE49-F238E27FC236}">
                <a16:creationId xmlns:a16="http://schemas.microsoft.com/office/drawing/2014/main" id="{3E5F3F4D-B625-4367-9236-22CF8DA3A971}"/>
              </a:ext>
            </a:extLst>
          </p:cNvPr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786;p34">
            <a:extLst>
              <a:ext uri="{FF2B5EF4-FFF2-40B4-BE49-F238E27FC236}">
                <a16:creationId xmlns:a16="http://schemas.microsoft.com/office/drawing/2014/main" id="{EE2DC7F9-0645-4366-8828-F8304DDB8A98}"/>
              </a:ext>
            </a:extLst>
          </p:cNvPr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787;p34">
            <a:extLst>
              <a:ext uri="{FF2B5EF4-FFF2-40B4-BE49-F238E27FC236}">
                <a16:creationId xmlns:a16="http://schemas.microsoft.com/office/drawing/2014/main" id="{509914AB-2DAE-4083-B3D5-75438F2CD701}"/>
              </a:ext>
            </a:extLst>
          </p:cNvPr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788;p34">
            <a:extLst>
              <a:ext uri="{FF2B5EF4-FFF2-40B4-BE49-F238E27FC236}">
                <a16:creationId xmlns:a16="http://schemas.microsoft.com/office/drawing/2014/main" id="{A143DBA7-395D-42CE-8112-072B0C3D5467}"/>
              </a:ext>
            </a:extLst>
          </p:cNvPr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789;p34">
            <a:extLst>
              <a:ext uri="{FF2B5EF4-FFF2-40B4-BE49-F238E27FC236}">
                <a16:creationId xmlns:a16="http://schemas.microsoft.com/office/drawing/2014/main" id="{45B276D1-A845-411A-8BB1-28402B8D6C44}"/>
              </a:ext>
            </a:extLst>
          </p:cNvPr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790;p34">
            <a:extLst>
              <a:ext uri="{FF2B5EF4-FFF2-40B4-BE49-F238E27FC236}">
                <a16:creationId xmlns:a16="http://schemas.microsoft.com/office/drawing/2014/main" id="{6A51DE9A-AD08-4DA2-BA72-EA23CD5FFB66}"/>
              </a:ext>
            </a:extLst>
          </p:cNvPr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791;p34">
            <a:extLst>
              <a:ext uri="{FF2B5EF4-FFF2-40B4-BE49-F238E27FC236}">
                <a16:creationId xmlns:a16="http://schemas.microsoft.com/office/drawing/2014/main" id="{93A1C23E-9619-481A-B184-3156AA8D6788}"/>
              </a:ext>
            </a:extLst>
          </p:cNvPr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792;p34">
            <a:extLst>
              <a:ext uri="{FF2B5EF4-FFF2-40B4-BE49-F238E27FC236}">
                <a16:creationId xmlns:a16="http://schemas.microsoft.com/office/drawing/2014/main" id="{8C999284-9272-4863-A8B9-B9CA8F16A11B}"/>
              </a:ext>
            </a:extLst>
          </p:cNvPr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793;p34">
            <a:extLst>
              <a:ext uri="{FF2B5EF4-FFF2-40B4-BE49-F238E27FC236}">
                <a16:creationId xmlns:a16="http://schemas.microsoft.com/office/drawing/2014/main" id="{4E1660FA-FFD6-4907-BA48-0C42A02E7731}"/>
              </a:ext>
            </a:extLst>
          </p:cNvPr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794;p34">
            <a:extLst>
              <a:ext uri="{FF2B5EF4-FFF2-40B4-BE49-F238E27FC236}">
                <a16:creationId xmlns:a16="http://schemas.microsoft.com/office/drawing/2014/main" id="{B2FBD0F0-6FCA-4923-AAAD-4BBD6F5E9148}"/>
              </a:ext>
            </a:extLst>
          </p:cNvPr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795;p34">
            <a:extLst>
              <a:ext uri="{FF2B5EF4-FFF2-40B4-BE49-F238E27FC236}">
                <a16:creationId xmlns:a16="http://schemas.microsoft.com/office/drawing/2014/main" id="{9CA22766-6CC6-4288-A314-8C9D1EEB2F30}"/>
              </a:ext>
            </a:extLst>
          </p:cNvPr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796;p34">
            <a:extLst>
              <a:ext uri="{FF2B5EF4-FFF2-40B4-BE49-F238E27FC236}">
                <a16:creationId xmlns:a16="http://schemas.microsoft.com/office/drawing/2014/main" id="{DCCC6EBE-0CD2-4B63-A816-8810010D0454}"/>
              </a:ext>
            </a:extLst>
          </p:cNvPr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797;p34">
            <a:extLst>
              <a:ext uri="{FF2B5EF4-FFF2-40B4-BE49-F238E27FC236}">
                <a16:creationId xmlns:a16="http://schemas.microsoft.com/office/drawing/2014/main" id="{36BBE6B7-7351-4BBE-A99F-F148956E043C}"/>
              </a:ext>
            </a:extLst>
          </p:cNvPr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798;p34">
            <a:extLst>
              <a:ext uri="{FF2B5EF4-FFF2-40B4-BE49-F238E27FC236}">
                <a16:creationId xmlns:a16="http://schemas.microsoft.com/office/drawing/2014/main" id="{9073AB4D-60E1-4F9C-826C-88FC7A989ADA}"/>
              </a:ext>
            </a:extLst>
          </p:cNvPr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799;p34">
            <a:extLst>
              <a:ext uri="{FF2B5EF4-FFF2-40B4-BE49-F238E27FC236}">
                <a16:creationId xmlns:a16="http://schemas.microsoft.com/office/drawing/2014/main" id="{566CBAA1-E046-4AA0-A4C0-A846011F48A1}"/>
              </a:ext>
            </a:extLst>
          </p:cNvPr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800;p34">
            <a:extLst>
              <a:ext uri="{FF2B5EF4-FFF2-40B4-BE49-F238E27FC236}">
                <a16:creationId xmlns:a16="http://schemas.microsoft.com/office/drawing/2014/main" id="{EA0EC81B-903E-4502-A5CC-12B1578CF3CB}"/>
              </a:ext>
            </a:extLst>
          </p:cNvPr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801;p34">
            <a:extLst>
              <a:ext uri="{FF2B5EF4-FFF2-40B4-BE49-F238E27FC236}">
                <a16:creationId xmlns:a16="http://schemas.microsoft.com/office/drawing/2014/main" id="{4BBEF528-5741-44DA-90B9-B95961BF5F8A}"/>
              </a:ext>
            </a:extLst>
          </p:cNvPr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802;p34">
            <a:extLst>
              <a:ext uri="{FF2B5EF4-FFF2-40B4-BE49-F238E27FC236}">
                <a16:creationId xmlns:a16="http://schemas.microsoft.com/office/drawing/2014/main" id="{B42B2122-92C2-495C-AC80-0EE3C0A17FF9}"/>
              </a:ext>
            </a:extLst>
          </p:cNvPr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803;p34">
            <a:extLst>
              <a:ext uri="{FF2B5EF4-FFF2-40B4-BE49-F238E27FC236}">
                <a16:creationId xmlns:a16="http://schemas.microsoft.com/office/drawing/2014/main" id="{21492A58-263E-462E-9E74-4CD800917858}"/>
              </a:ext>
            </a:extLst>
          </p:cNvPr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804;p34">
            <a:extLst>
              <a:ext uri="{FF2B5EF4-FFF2-40B4-BE49-F238E27FC236}">
                <a16:creationId xmlns:a16="http://schemas.microsoft.com/office/drawing/2014/main" id="{26F2696F-A1B3-4083-A570-529F0DEBFA03}"/>
              </a:ext>
            </a:extLst>
          </p:cNvPr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805;p34">
            <a:extLst>
              <a:ext uri="{FF2B5EF4-FFF2-40B4-BE49-F238E27FC236}">
                <a16:creationId xmlns:a16="http://schemas.microsoft.com/office/drawing/2014/main" id="{4397E20C-F516-4A54-9786-30A9A9714FA7}"/>
              </a:ext>
            </a:extLst>
          </p:cNvPr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806;p34">
            <a:extLst>
              <a:ext uri="{FF2B5EF4-FFF2-40B4-BE49-F238E27FC236}">
                <a16:creationId xmlns:a16="http://schemas.microsoft.com/office/drawing/2014/main" id="{D74AFCE1-6772-4953-9206-5A0417DCCBE9}"/>
              </a:ext>
            </a:extLst>
          </p:cNvPr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807;p34">
            <a:extLst>
              <a:ext uri="{FF2B5EF4-FFF2-40B4-BE49-F238E27FC236}">
                <a16:creationId xmlns:a16="http://schemas.microsoft.com/office/drawing/2014/main" id="{0745A341-F2E5-45B9-B087-C4C32C06AB2F}"/>
              </a:ext>
            </a:extLst>
          </p:cNvPr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808;p34">
            <a:extLst>
              <a:ext uri="{FF2B5EF4-FFF2-40B4-BE49-F238E27FC236}">
                <a16:creationId xmlns:a16="http://schemas.microsoft.com/office/drawing/2014/main" id="{08660C20-14C9-4D90-B7CF-EA16CD42FC37}"/>
              </a:ext>
            </a:extLst>
          </p:cNvPr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809;p34">
            <a:extLst>
              <a:ext uri="{FF2B5EF4-FFF2-40B4-BE49-F238E27FC236}">
                <a16:creationId xmlns:a16="http://schemas.microsoft.com/office/drawing/2014/main" id="{F1B1CCE8-B301-47AF-9F71-935F267A70E7}"/>
              </a:ext>
            </a:extLst>
          </p:cNvPr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810;p34">
            <a:extLst>
              <a:ext uri="{FF2B5EF4-FFF2-40B4-BE49-F238E27FC236}">
                <a16:creationId xmlns:a16="http://schemas.microsoft.com/office/drawing/2014/main" id="{B60417EB-4C9B-4BE3-8177-1F4EBCA6821C}"/>
              </a:ext>
            </a:extLst>
          </p:cNvPr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811;p34">
            <a:extLst>
              <a:ext uri="{FF2B5EF4-FFF2-40B4-BE49-F238E27FC236}">
                <a16:creationId xmlns:a16="http://schemas.microsoft.com/office/drawing/2014/main" id="{30F6F55A-8B5E-4585-939B-55E153D7F39A}"/>
              </a:ext>
            </a:extLst>
          </p:cNvPr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812;p34">
            <a:extLst>
              <a:ext uri="{FF2B5EF4-FFF2-40B4-BE49-F238E27FC236}">
                <a16:creationId xmlns:a16="http://schemas.microsoft.com/office/drawing/2014/main" id="{288DB995-2ACB-419B-8EF0-B9BF4859C531}"/>
              </a:ext>
            </a:extLst>
          </p:cNvPr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813;p34">
            <a:extLst>
              <a:ext uri="{FF2B5EF4-FFF2-40B4-BE49-F238E27FC236}">
                <a16:creationId xmlns:a16="http://schemas.microsoft.com/office/drawing/2014/main" id="{99B8BA05-2449-43BD-9749-FB87EAC3004E}"/>
              </a:ext>
            </a:extLst>
          </p:cNvPr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814;p34">
            <a:extLst>
              <a:ext uri="{FF2B5EF4-FFF2-40B4-BE49-F238E27FC236}">
                <a16:creationId xmlns:a16="http://schemas.microsoft.com/office/drawing/2014/main" id="{B5014411-84B7-46A7-8114-2400BEA36FAD}"/>
              </a:ext>
            </a:extLst>
          </p:cNvPr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815;p34">
            <a:extLst>
              <a:ext uri="{FF2B5EF4-FFF2-40B4-BE49-F238E27FC236}">
                <a16:creationId xmlns:a16="http://schemas.microsoft.com/office/drawing/2014/main" id="{C7F3E330-7F46-4024-AB73-8486098886A3}"/>
              </a:ext>
            </a:extLst>
          </p:cNvPr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816;p34">
            <a:extLst>
              <a:ext uri="{FF2B5EF4-FFF2-40B4-BE49-F238E27FC236}">
                <a16:creationId xmlns:a16="http://schemas.microsoft.com/office/drawing/2014/main" id="{1C4AE62F-816B-42AC-A3E9-CEED5A603D55}"/>
              </a:ext>
            </a:extLst>
          </p:cNvPr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817;p34">
            <a:extLst>
              <a:ext uri="{FF2B5EF4-FFF2-40B4-BE49-F238E27FC236}">
                <a16:creationId xmlns:a16="http://schemas.microsoft.com/office/drawing/2014/main" id="{DA5B376C-FC01-4502-B279-283645DE0267}"/>
              </a:ext>
            </a:extLst>
          </p:cNvPr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818;p34">
            <a:extLst>
              <a:ext uri="{FF2B5EF4-FFF2-40B4-BE49-F238E27FC236}">
                <a16:creationId xmlns:a16="http://schemas.microsoft.com/office/drawing/2014/main" id="{53C8C213-310A-4ABA-886B-F35D3ADEDF86}"/>
              </a:ext>
            </a:extLst>
          </p:cNvPr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819;p34">
            <a:extLst>
              <a:ext uri="{FF2B5EF4-FFF2-40B4-BE49-F238E27FC236}">
                <a16:creationId xmlns:a16="http://schemas.microsoft.com/office/drawing/2014/main" id="{A2992ED6-9619-46E1-8F3E-CA2F622B0E3C}"/>
              </a:ext>
            </a:extLst>
          </p:cNvPr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820;p34">
            <a:extLst>
              <a:ext uri="{FF2B5EF4-FFF2-40B4-BE49-F238E27FC236}">
                <a16:creationId xmlns:a16="http://schemas.microsoft.com/office/drawing/2014/main" id="{0573CCBE-AFB1-4287-8FA2-6FFF5BB08230}"/>
              </a:ext>
            </a:extLst>
          </p:cNvPr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821;p34">
            <a:extLst>
              <a:ext uri="{FF2B5EF4-FFF2-40B4-BE49-F238E27FC236}">
                <a16:creationId xmlns:a16="http://schemas.microsoft.com/office/drawing/2014/main" id="{E475A010-2ECF-469E-AF5D-DD5445EF341C}"/>
              </a:ext>
            </a:extLst>
          </p:cNvPr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822;p34">
            <a:extLst>
              <a:ext uri="{FF2B5EF4-FFF2-40B4-BE49-F238E27FC236}">
                <a16:creationId xmlns:a16="http://schemas.microsoft.com/office/drawing/2014/main" id="{1E00846E-2A19-4FC9-B13B-2A5139C7017C}"/>
              </a:ext>
            </a:extLst>
          </p:cNvPr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823;p34">
            <a:extLst>
              <a:ext uri="{FF2B5EF4-FFF2-40B4-BE49-F238E27FC236}">
                <a16:creationId xmlns:a16="http://schemas.microsoft.com/office/drawing/2014/main" id="{5653C501-4E87-454B-BA94-1085EEA44CA6}"/>
              </a:ext>
            </a:extLst>
          </p:cNvPr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824;p34">
            <a:extLst>
              <a:ext uri="{FF2B5EF4-FFF2-40B4-BE49-F238E27FC236}">
                <a16:creationId xmlns:a16="http://schemas.microsoft.com/office/drawing/2014/main" id="{C79B0169-79E3-48D1-AD10-B639DA268BBD}"/>
              </a:ext>
            </a:extLst>
          </p:cNvPr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25;p34">
            <a:extLst>
              <a:ext uri="{FF2B5EF4-FFF2-40B4-BE49-F238E27FC236}">
                <a16:creationId xmlns:a16="http://schemas.microsoft.com/office/drawing/2014/main" id="{2FCF186E-71CF-4563-99B4-EDB306AFD567}"/>
              </a:ext>
            </a:extLst>
          </p:cNvPr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26;p34">
            <a:extLst>
              <a:ext uri="{FF2B5EF4-FFF2-40B4-BE49-F238E27FC236}">
                <a16:creationId xmlns:a16="http://schemas.microsoft.com/office/drawing/2014/main" id="{93EBA6A6-A667-415F-A48B-9F2B4386A851}"/>
              </a:ext>
            </a:extLst>
          </p:cNvPr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7;p34">
            <a:extLst>
              <a:ext uri="{FF2B5EF4-FFF2-40B4-BE49-F238E27FC236}">
                <a16:creationId xmlns:a16="http://schemas.microsoft.com/office/drawing/2014/main" id="{8E6D634D-7B6B-46EC-9E54-F1F89E7F2767}"/>
              </a:ext>
            </a:extLst>
          </p:cNvPr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28;p34">
            <a:extLst>
              <a:ext uri="{FF2B5EF4-FFF2-40B4-BE49-F238E27FC236}">
                <a16:creationId xmlns:a16="http://schemas.microsoft.com/office/drawing/2014/main" id="{4890B658-750E-427B-92D1-203417709FA4}"/>
              </a:ext>
            </a:extLst>
          </p:cNvPr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29;p34">
            <a:extLst>
              <a:ext uri="{FF2B5EF4-FFF2-40B4-BE49-F238E27FC236}">
                <a16:creationId xmlns:a16="http://schemas.microsoft.com/office/drawing/2014/main" id="{52B26258-178F-4F16-97BD-78005B63A806}"/>
              </a:ext>
            </a:extLst>
          </p:cNvPr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30;p34">
            <a:extLst>
              <a:ext uri="{FF2B5EF4-FFF2-40B4-BE49-F238E27FC236}">
                <a16:creationId xmlns:a16="http://schemas.microsoft.com/office/drawing/2014/main" id="{81F96BC4-30ED-4DC2-B976-BE3327682CAC}"/>
              </a:ext>
            </a:extLst>
          </p:cNvPr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31;p34">
            <a:extLst>
              <a:ext uri="{FF2B5EF4-FFF2-40B4-BE49-F238E27FC236}">
                <a16:creationId xmlns:a16="http://schemas.microsoft.com/office/drawing/2014/main" id="{4069E950-EA2A-4D32-9DE6-E6B9479D9021}"/>
              </a:ext>
            </a:extLst>
          </p:cNvPr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32;p34">
            <a:extLst>
              <a:ext uri="{FF2B5EF4-FFF2-40B4-BE49-F238E27FC236}">
                <a16:creationId xmlns:a16="http://schemas.microsoft.com/office/drawing/2014/main" id="{53070C83-F2BC-4CC0-BEDB-A2392BD5D548}"/>
              </a:ext>
            </a:extLst>
          </p:cNvPr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33;p34">
            <a:extLst>
              <a:ext uri="{FF2B5EF4-FFF2-40B4-BE49-F238E27FC236}">
                <a16:creationId xmlns:a16="http://schemas.microsoft.com/office/drawing/2014/main" id="{030BBE68-5D04-4A2B-8247-1F3865528C84}"/>
              </a:ext>
            </a:extLst>
          </p:cNvPr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34;p34">
            <a:extLst>
              <a:ext uri="{FF2B5EF4-FFF2-40B4-BE49-F238E27FC236}">
                <a16:creationId xmlns:a16="http://schemas.microsoft.com/office/drawing/2014/main" id="{389256ED-2294-4292-BCD5-C93D6A91E06E}"/>
              </a:ext>
            </a:extLst>
          </p:cNvPr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835;p34">
            <a:extLst>
              <a:ext uri="{FF2B5EF4-FFF2-40B4-BE49-F238E27FC236}">
                <a16:creationId xmlns:a16="http://schemas.microsoft.com/office/drawing/2014/main" id="{149513CB-C74A-45B0-A9C9-A0E9188A6072}"/>
              </a:ext>
            </a:extLst>
          </p:cNvPr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836;p34">
            <a:extLst>
              <a:ext uri="{FF2B5EF4-FFF2-40B4-BE49-F238E27FC236}">
                <a16:creationId xmlns:a16="http://schemas.microsoft.com/office/drawing/2014/main" id="{2A201ED4-860D-4DC8-823C-C5A9BB340A5A}"/>
              </a:ext>
            </a:extLst>
          </p:cNvPr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837;p34">
            <a:extLst>
              <a:ext uri="{FF2B5EF4-FFF2-40B4-BE49-F238E27FC236}">
                <a16:creationId xmlns:a16="http://schemas.microsoft.com/office/drawing/2014/main" id="{B6D25070-C257-4E63-9F5F-8E7C7A6441CF}"/>
              </a:ext>
            </a:extLst>
          </p:cNvPr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838;p34">
            <a:extLst>
              <a:ext uri="{FF2B5EF4-FFF2-40B4-BE49-F238E27FC236}">
                <a16:creationId xmlns:a16="http://schemas.microsoft.com/office/drawing/2014/main" id="{A043A142-875F-4E9E-8334-F16203393A9D}"/>
              </a:ext>
            </a:extLst>
          </p:cNvPr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839;p34">
            <a:extLst>
              <a:ext uri="{FF2B5EF4-FFF2-40B4-BE49-F238E27FC236}">
                <a16:creationId xmlns:a16="http://schemas.microsoft.com/office/drawing/2014/main" id="{B22F1F0D-C484-4A3E-895C-4D9D141E6AE1}"/>
              </a:ext>
            </a:extLst>
          </p:cNvPr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840;p34">
            <a:extLst>
              <a:ext uri="{FF2B5EF4-FFF2-40B4-BE49-F238E27FC236}">
                <a16:creationId xmlns:a16="http://schemas.microsoft.com/office/drawing/2014/main" id="{2D3B60E6-A0AE-4064-83F6-759E100CD2C7}"/>
              </a:ext>
            </a:extLst>
          </p:cNvPr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841;p34">
            <a:extLst>
              <a:ext uri="{FF2B5EF4-FFF2-40B4-BE49-F238E27FC236}">
                <a16:creationId xmlns:a16="http://schemas.microsoft.com/office/drawing/2014/main" id="{D29F945E-2209-477C-B6C4-8982602B201A}"/>
              </a:ext>
            </a:extLst>
          </p:cNvPr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842;p34">
            <a:extLst>
              <a:ext uri="{FF2B5EF4-FFF2-40B4-BE49-F238E27FC236}">
                <a16:creationId xmlns:a16="http://schemas.microsoft.com/office/drawing/2014/main" id="{C5FD0419-2636-4064-A5FD-EAA43D4A8FB1}"/>
              </a:ext>
            </a:extLst>
          </p:cNvPr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843;p34">
            <a:extLst>
              <a:ext uri="{FF2B5EF4-FFF2-40B4-BE49-F238E27FC236}">
                <a16:creationId xmlns:a16="http://schemas.microsoft.com/office/drawing/2014/main" id="{6D2B0985-9942-42DD-9DFC-2DA23642129F}"/>
              </a:ext>
            </a:extLst>
          </p:cNvPr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844;p34">
            <a:extLst>
              <a:ext uri="{FF2B5EF4-FFF2-40B4-BE49-F238E27FC236}">
                <a16:creationId xmlns:a16="http://schemas.microsoft.com/office/drawing/2014/main" id="{BD17B3EA-D0EF-4C91-996E-B73EF3EB111F}"/>
              </a:ext>
            </a:extLst>
          </p:cNvPr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845;p34">
            <a:extLst>
              <a:ext uri="{FF2B5EF4-FFF2-40B4-BE49-F238E27FC236}">
                <a16:creationId xmlns:a16="http://schemas.microsoft.com/office/drawing/2014/main" id="{FE6CECE4-180D-4556-8B45-FEBB8E76B371}"/>
              </a:ext>
            </a:extLst>
          </p:cNvPr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846;p34">
            <a:extLst>
              <a:ext uri="{FF2B5EF4-FFF2-40B4-BE49-F238E27FC236}">
                <a16:creationId xmlns:a16="http://schemas.microsoft.com/office/drawing/2014/main" id="{E4BD445F-AABD-4290-858F-69887BB7BB67}"/>
              </a:ext>
            </a:extLst>
          </p:cNvPr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847;p34">
            <a:extLst>
              <a:ext uri="{FF2B5EF4-FFF2-40B4-BE49-F238E27FC236}">
                <a16:creationId xmlns:a16="http://schemas.microsoft.com/office/drawing/2014/main" id="{8890DB03-4200-43F6-9D81-AF5C82F87A3E}"/>
              </a:ext>
            </a:extLst>
          </p:cNvPr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848;p34">
            <a:extLst>
              <a:ext uri="{FF2B5EF4-FFF2-40B4-BE49-F238E27FC236}">
                <a16:creationId xmlns:a16="http://schemas.microsoft.com/office/drawing/2014/main" id="{E91066F4-DFFD-42E9-BE07-BD8AA0A2B697}"/>
              </a:ext>
            </a:extLst>
          </p:cNvPr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849;p34">
            <a:extLst>
              <a:ext uri="{FF2B5EF4-FFF2-40B4-BE49-F238E27FC236}">
                <a16:creationId xmlns:a16="http://schemas.microsoft.com/office/drawing/2014/main" id="{4F114FEC-A781-48CE-8A64-661FF172D899}"/>
              </a:ext>
            </a:extLst>
          </p:cNvPr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850;p34">
            <a:extLst>
              <a:ext uri="{FF2B5EF4-FFF2-40B4-BE49-F238E27FC236}">
                <a16:creationId xmlns:a16="http://schemas.microsoft.com/office/drawing/2014/main" id="{B0847EE1-8AC7-4EA8-8744-ECEC12880DC2}"/>
              </a:ext>
            </a:extLst>
          </p:cNvPr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851;p34">
            <a:extLst>
              <a:ext uri="{FF2B5EF4-FFF2-40B4-BE49-F238E27FC236}">
                <a16:creationId xmlns:a16="http://schemas.microsoft.com/office/drawing/2014/main" id="{9914B6AD-6582-4763-882E-FC127751DFB9}"/>
              </a:ext>
            </a:extLst>
          </p:cNvPr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852;p34">
            <a:extLst>
              <a:ext uri="{FF2B5EF4-FFF2-40B4-BE49-F238E27FC236}">
                <a16:creationId xmlns:a16="http://schemas.microsoft.com/office/drawing/2014/main" id="{7B082C27-A4CF-4EAC-BC33-DF73097D49E7}"/>
              </a:ext>
            </a:extLst>
          </p:cNvPr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853;p34">
            <a:extLst>
              <a:ext uri="{FF2B5EF4-FFF2-40B4-BE49-F238E27FC236}">
                <a16:creationId xmlns:a16="http://schemas.microsoft.com/office/drawing/2014/main" id="{CD48C006-84BE-43D3-B5F1-6B6F418123F4}"/>
              </a:ext>
            </a:extLst>
          </p:cNvPr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854;p34">
            <a:extLst>
              <a:ext uri="{FF2B5EF4-FFF2-40B4-BE49-F238E27FC236}">
                <a16:creationId xmlns:a16="http://schemas.microsoft.com/office/drawing/2014/main" id="{F5140950-739C-41D4-BEEC-B4C36265D03A}"/>
              </a:ext>
            </a:extLst>
          </p:cNvPr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855;p34">
            <a:extLst>
              <a:ext uri="{FF2B5EF4-FFF2-40B4-BE49-F238E27FC236}">
                <a16:creationId xmlns:a16="http://schemas.microsoft.com/office/drawing/2014/main" id="{4A16B324-526C-46E6-AD3B-39DDEAEDBCF9}"/>
              </a:ext>
            </a:extLst>
          </p:cNvPr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856;p34">
            <a:extLst>
              <a:ext uri="{FF2B5EF4-FFF2-40B4-BE49-F238E27FC236}">
                <a16:creationId xmlns:a16="http://schemas.microsoft.com/office/drawing/2014/main" id="{9D645C3A-4AB6-4EB2-8E67-269C24667704}"/>
              </a:ext>
            </a:extLst>
          </p:cNvPr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857;p34">
            <a:extLst>
              <a:ext uri="{FF2B5EF4-FFF2-40B4-BE49-F238E27FC236}">
                <a16:creationId xmlns:a16="http://schemas.microsoft.com/office/drawing/2014/main" id="{CB8BA19B-FB2B-41CF-800B-084DB9CB0A67}"/>
              </a:ext>
            </a:extLst>
          </p:cNvPr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858;p34">
            <a:extLst>
              <a:ext uri="{FF2B5EF4-FFF2-40B4-BE49-F238E27FC236}">
                <a16:creationId xmlns:a16="http://schemas.microsoft.com/office/drawing/2014/main" id="{8C84BB11-4DC6-4A86-8CB1-6889DA53BB06}"/>
              </a:ext>
            </a:extLst>
          </p:cNvPr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859;p34">
            <a:extLst>
              <a:ext uri="{FF2B5EF4-FFF2-40B4-BE49-F238E27FC236}">
                <a16:creationId xmlns:a16="http://schemas.microsoft.com/office/drawing/2014/main" id="{7B51971A-F407-4DCC-BF98-A5A3F42687CB}"/>
              </a:ext>
            </a:extLst>
          </p:cNvPr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860;p34">
            <a:extLst>
              <a:ext uri="{FF2B5EF4-FFF2-40B4-BE49-F238E27FC236}">
                <a16:creationId xmlns:a16="http://schemas.microsoft.com/office/drawing/2014/main" id="{A8F2F2C2-E524-4490-9AF3-0781A983EA23}"/>
              </a:ext>
            </a:extLst>
          </p:cNvPr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861;p34">
            <a:extLst>
              <a:ext uri="{FF2B5EF4-FFF2-40B4-BE49-F238E27FC236}">
                <a16:creationId xmlns:a16="http://schemas.microsoft.com/office/drawing/2014/main" id="{688AC7D4-E33D-4E67-B834-283B1BF9AA79}"/>
              </a:ext>
            </a:extLst>
          </p:cNvPr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862;p34">
            <a:extLst>
              <a:ext uri="{FF2B5EF4-FFF2-40B4-BE49-F238E27FC236}">
                <a16:creationId xmlns:a16="http://schemas.microsoft.com/office/drawing/2014/main" id="{A275F11A-A4A2-4D19-9181-82832A4D679C}"/>
              </a:ext>
            </a:extLst>
          </p:cNvPr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863;p34">
            <a:extLst>
              <a:ext uri="{FF2B5EF4-FFF2-40B4-BE49-F238E27FC236}">
                <a16:creationId xmlns:a16="http://schemas.microsoft.com/office/drawing/2014/main" id="{A02FC829-3966-4F74-BB3C-0E26ED186979}"/>
              </a:ext>
            </a:extLst>
          </p:cNvPr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864;p34">
            <a:extLst>
              <a:ext uri="{FF2B5EF4-FFF2-40B4-BE49-F238E27FC236}">
                <a16:creationId xmlns:a16="http://schemas.microsoft.com/office/drawing/2014/main" id="{EDBC57F8-785F-49A7-92A1-1C502EA17B3D}"/>
              </a:ext>
            </a:extLst>
          </p:cNvPr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865;p34">
            <a:extLst>
              <a:ext uri="{FF2B5EF4-FFF2-40B4-BE49-F238E27FC236}">
                <a16:creationId xmlns:a16="http://schemas.microsoft.com/office/drawing/2014/main" id="{7B50E850-90CC-4B1B-92BC-9E99EC0990CF}"/>
              </a:ext>
            </a:extLst>
          </p:cNvPr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866;p34">
            <a:extLst>
              <a:ext uri="{FF2B5EF4-FFF2-40B4-BE49-F238E27FC236}">
                <a16:creationId xmlns:a16="http://schemas.microsoft.com/office/drawing/2014/main" id="{F391EF69-995E-4F43-8919-919238E74076}"/>
              </a:ext>
            </a:extLst>
          </p:cNvPr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867;p34">
            <a:extLst>
              <a:ext uri="{FF2B5EF4-FFF2-40B4-BE49-F238E27FC236}">
                <a16:creationId xmlns:a16="http://schemas.microsoft.com/office/drawing/2014/main" id="{0904D039-075B-4126-A04F-8D32F3D2DF7B}"/>
              </a:ext>
            </a:extLst>
          </p:cNvPr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868;p34">
            <a:extLst>
              <a:ext uri="{FF2B5EF4-FFF2-40B4-BE49-F238E27FC236}">
                <a16:creationId xmlns:a16="http://schemas.microsoft.com/office/drawing/2014/main" id="{0CCC65E3-924C-4569-9838-41F230EAB836}"/>
              </a:ext>
            </a:extLst>
          </p:cNvPr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869;p34">
            <a:extLst>
              <a:ext uri="{FF2B5EF4-FFF2-40B4-BE49-F238E27FC236}">
                <a16:creationId xmlns:a16="http://schemas.microsoft.com/office/drawing/2014/main" id="{F066CCD0-3756-443C-9222-BAF4FB9E67CE}"/>
              </a:ext>
            </a:extLst>
          </p:cNvPr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870;p34">
            <a:extLst>
              <a:ext uri="{FF2B5EF4-FFF2-40B4-BE49-F238E27FC236}">
                <a16:creationId xmlns:a16="http://schemas.microsoft.com/office/drawing/2014/main" id="{BF8E855B-7E6C-4444-84F5-38F837DDDA9A}"/>
              </a:ext>
            </a:extLst>
          </p:cNvPr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871;p34">
            <a:extLst>
              <a:ext uri="{FF2B5EF4-FFF2-40B4-BE49-F238E27FC236}">
                <a16:creationId xmlns:a16="http://schemas.microsoft.com/office/drawing/2014/main" id="{1A4745CF-B450-476F-BF44-F8667ED40C19}"/>
              </a:ext>
            </a:extLst>
          </p:cNvPr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872;p34">
            <a:extLst>
              <a:ext uri="{FF2B5EF4-FFF2-40B4-BE49-F238E27FC236}">
                <a16:creationId xmlns:a16="http://schemas.microsoft.com/office/drawing/2014/main" id="{90277849-DC02-4257-8474-55D7FDE9F448}"/>
              </a:ext>
            </a:extLst>
          </p:cNvPr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873;p34">
            <a:extLst>
              <a:ext uri="{FF2B5EF4-FFF2-40B4-BE49-F238E27FC236}">
                <a16:creationId xmlns:a16="http://schemas.microsoft.com/office/drawing/2014/main" id="{3F3BCF5E-1753-4039-A095-20CE27609762}"/>
              </a:ext>
            </a:extLst>
          </p:cNvPr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874;p34">
            <a:extLst>
              <a:ext uri="{FF2B5EF4-FFF2-40B4-BE49-F238E27FC236}">
                <a16:creationId xmlns:a16="http://schemas.microsoft.com/office/drawing/2014/main" id="{4836333A-7698-4A6C-A500-CF6C7D6A81A3}"/>
              </a:ext>
            </a:extLst>
          </p:cNvPr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875;p34">
            <a:extLst>
              <a:ext uri="{FF2B5EF4-FFF2-40B4-BE49-F238E27FC236}">
                <a16:creationId xmlns:a16="http://schemas.microsoft.com/office/drawing/2014/main" id="{465DA998-62D7-4A23-9A54-7AA4B0E8A4A7}"/>
              </a:ext>
            </a:extLst>
          </p:cNvPr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876;p34">
            <a:extLst>
              <a:ext uri="{FF2B5EF4-FFF2-40B4-BE49-F238E27FC236}">
                <a16:creationId xmlns:a16="http://schemas.microsoft.com/office/drawing/2014/main" id="{F8FCCD69-A60D-42EB-B918-255BF1696B34}"/>
              </a:ext>
            </a:extLst>
          </p:cNvPr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877;p34">
            <a:extLst>
              <a:ext uri="{FF2B5EF4-FFF2-40B4-BE49-F238E27FC236}">
                <a16:creationId xmlns:a16="http://schemas.microsoft.com/office/drawing/2014/main" id="{16098AC9-BF9E-4719-AA3F-4C544B649A91}"/>
              </a:ext>
            </a:extLst>
          </p:cNvPr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878;p34">
            <a:extLst>
              <a:ext uri="{FF2B5EF4-FFF2-40B4-BE49-F238E27FC236}">
                <a16:creationId xmlns:a16="http://schemas.microsoft.com/office/drawing/2014/main" id="{3DAB8047-9B89-487A-88C1-8C409E36956A}"/>
              </a:ext>
            </a:extLst>
          </p:cNvPr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879;p34">
            <a:extLst>
              <a:ext uri="{FF2B5EF4-FFF2-40B4-BE49-F238E27FC236}">
                <a16:creationId xmlns:a16="http://schemas.microsoft.com/office/drawing/2014/main" id="{D3774A2A-0579-4991-BCE9-60251D6CE9EA}"/>
              </a:ext>
            </a:extLst>
          </p:cNvPr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880;p34">
            <a:extLst>
              <a:ext uri="{FF2B5EF4-FFF2-40B4-BE49-F238E27FC236}">
                <a16:creationId xmlns:a16="http://schemas.microsoft.com/office/drawing/2014/main" id="{4A1961E9-FE3A-4721-A3EF-5D15D5BA7D81}"/>
              </a:ext>
            </a:extLst>
          </p:cNvPr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881;p34">
            <a:extLst>
              <a:ext uri="{FF2B5EF4-FFF2-40B4-BE49-F238E27FC236}">
                <a16:creationId xmlns:a16="http://schemas.microsoft.com/office/drawing/2014/main" id="{ADA4ABA7-89BD-4C6D-B35F-CB19D5F03FDA}"/>
              </a:ext>
            </a:extLst>
          </p:cNvPr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882;p34">
            <a:extLst>
              <a:ext uri="{FF2B5EF4-FFF2-40B4-BE49-F238E27FC236}">
                <a16:creationId xmlns:a16="http://schemas.microsoft.com/office/drawing/2014/main" id="{CD91A00A-9B42-492A-8969-65B235345F90}"/>
              </a:ext>
            </a:extLst>
          </p:cNvPr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883;p34">
            <a:extLst>
              <a:ext uri="{FF2B5EF4-FFF2-40B4-BE49-F238E27FC236}">
                <a16:creationId xmlns:a16="http://schemas.microsoft.com/office/drawing/2014/main" id="{C0B1FB8F-3BE7-4989-9BAF-9914813B1C9D}"/>
              </a:ext>
            </a:extLst>
          </p:cNvPr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884;p34">
            <a:extLst>
              <a:ext uri="{FF2B5EF4-FFF2-40B4-BE49-F238E27FC236}">
                <a16:creationId xmlns:a16="http://schemas.microsoft.com/office/drawing/2014/main" id="{272E5036-CAEF-4082-A8D4-A0E8EADF2326}"/>
              </a:ext>
            </a:extLst>
          </p:cNvPr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885;p34">
            <a:extLst>
              <a:ext uri="{FF2B5EF4-FFF2-40B4-BE49-F238E27FC236}">
                <a16:creationId xmlns:a16="http://schemas.microsoft.com/office/drawing/2014/main" id="{443ADDBB-85A5-4D76-93F9-E30E616185C2}"/>
              </a:ext>
            </a:extLst>
          </p:cNvPr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886;p34">
            <a:extLst>
              <a:ext uri="{FF2B5EF4-FFF2-40B4-BE49-F238E27FC236}">
                <a16:creationId xmlns:a16="http://schemas.microsoft.com/office/drawing/2014/main" id="{E4171CD4-A1D8-4D06-9888-CA33907B1007}"/>
              </a:ext>
            </a:extLst>
          </p:cNvPr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887;p34">
            <a:extLst>
              <a:ext uri="{FF2B5EF4-FFF2-40B4-BE49-F238E27FC236}">
                <a16:creationId xmlns:a16="http://schemas.microsoft.com/office/drawing/2014/main" id="{01E85114-C7BF-459F-948B-E387FA061506}"/>
              </a:ext>
            </a:extLst>
          </p:cNvPr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888;p34">
            <a:extLst>
              <a:ext uri="{FF2B5EF4-FFF2-40B4-BE49-F238E27FC236}">
                <a16:creationId xmlns:a16="http://schemas.microsoft.com/office/drawing/2014/main" id="{CB7F7C2B-0648-4441-B204-170C41B75055}"/>
              </a:ext>
            </a:extLst>
          </p:cNvPr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889;p34">
            <a:extLst>
              <a:ext uri="{FF2B5EF4-FFF2-40B4-BE49-F238E27FC236}">
                <a16:creationId xmlns:a16="http://schemas.microsoft.com/office/drawing/2014/main" id="{D17BAF42-0628-4684-9CCB-43E3BDCADFFA}"/>
              </a:ext>
            </a:extLst>
          </p:cNvPr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890;p34">
            <a:extLst>
              <a:ext uri="{FF2B5EF4-FFF2-40B4-BE49-F238E27FC236}">
                <a16:creationId xmlns:a16="http://schemas.microsoft.com/office/drawing/2014/main" id="{09CF4662-DE06-4C35-A408-7C250519779E}"/>
              </a:ext>
            </a:extLst>
          </p:cNvPr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891;p34">
            <a:extLst>
              <a:ext uri="{FF2B5EF4-FFF2-40B4-BE49-F238E27FC236}">
                <a16:creationId xmlns:a16="http://schemas.microsoft.com/office/drawing/2014/main" id="{F3719206-B1CB-4F70-8B54-BE7E97EC98E1}"/>
              </a:ext>
            </a:extLst>
          </p:cNvPr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892;p34">
            <a:extLst>
              <a:ext uri="{FF2B5EF4-FFF2-40B4-BE49-F238E27FC236}">
                <a16:creationId xmlns:a16="http://schemas.microsoft.com/office/drawing/2014/main" id="{134810BF-7BA8-4FE9-80EE-601BDCE97A44}"/>
              </a:ext>
            </a:extLst>
          </p:cNvPr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893;p34">
            <a:extLst>
              <a:ext uri="{FF2B5EF4-FFF2-40B4-BE49-F238E27FC236}">
                <a16:creationId xmlns:a16="http://schemas.microsoft.com/office/drawing/2014/main" id="{C141B168-46A0-48E7-A43D-C8E7FF4F0D31}"/>
              </a:ext>
            </a:extLst>
          </p:cNvPr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894;p34">
            <a:extLst>
              <a:ext uri="{FF2B5EF4-FFF2-40B4-BE49-F238E27FC236}">
                <a16:creationId xmlns:a16="http://schemas.microsoft.com/office/drawing/2014/main" id="{F8990FA4-716D-4509-81F9-F6065528436D}"/>
              </a:ext>
            </a:extLst>
          </p:cNvPr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895;p34">
            <a:extLst>
              <a:ext uri="{FF2B5EF4-FFF2-40B4-BE49-F238E27FC236}">
                <a16:creationId xmlns:a16="http://schemas.microsoft.com/office/drawing/2014/main" id="{095B332A-A178-4695-A23C-9FD9FD9AA466}"/>
              </a:ext>
            </a:extLst>
          </p:cNvPr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896;p34">
            <a:extLst>
              <a:ext uri="{FF2B5EF4-FFF2-40B4-BE49-F238E27FC236}">
                <a16:creationId xmlns:a16="http://schemas.microsoft.com/office/drawing/2014/main" id="{555B96EA-5C53-4F36-A88A-FCB31D3123E8}"/>
              </a:ext>
            </a:extLst>
          </p:cNvPr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897;p34">
            <a:extLst>
              <a:ext uri="{FF2B5EF4-FFF2-40B4-BE49-F238E27FC236}">
                <a16:creationId xmlns:a16="http://schemas.microsoft.com/office/drawing/2014/main" id="{EB56FB7F-1976-4B6F-96C8-ACF323758258}"/>
              </a:ext>
            </a:extLst>
          </p:cNvPr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898;p34">
            <a:extLst>
              <a:ext uri="{FF2B5EF4-FFF2-40B4-BE49-F238E27FC236}">
                <a16:creationId xmlns:a16="http://schemas.microsoft.com/office/drawing/2014/main" id="{EB307300-67A7-4FC6-A05E-C88A26954BE8}"/>
              </a:ext>
            </a:extLst>
          </p:cNvPr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899;p34">
            <a:extLst>
              <a:ext uri="{FF2B5EF4-FFF2-40B4-BE49-F238E27FC236}">
                <a16:creationId xmlns:a16="http://schemas.microsoft.com/office/drawing/2014/main" id="{17C843E6-DEA9-4F45-98ED-47AE26CC5DE8}"/>
              </a:ext>
            </a:extLst>
          </p:cNvPr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900;p34">
            <a:extLst>
              <a:ext uri="{FF2B5EF4-FFF2-40B4-BE49-F238E27FC236}">
                <a16:creationId xmlns:a16="http://schemas.microsoft.com/office/drawing/2014/main" id="{DFCF3E48-086B-4692-8E69-129492A7F6D1}"/>
              </a:ext>
            </a:extLst>
          </p:cNvPr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901;p34">
            <a:extLst>
              <a:ext uri="{FF2B5EF4-FFF2-40B4-BE49-F238E27FC236}">
                <a16:creationId xmlns:a16="http://schemas.microsoft.com/office/drawing/2014/main" id="{09EF421D-2399-4591-88FD-441478A86FC3}"/>
              </a:ext>
            </a:extLst>
          </p:cNvPr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902;p34">
            <a:extLst>
              <a:ext uri="{FF2B5EF4-FFF2-40B4-BE49-F238E27FC236}">
                <a16:creationId xmlns:a16="http://schemas.microsoft.com/office/drawing/2014/main" id="{0CDB67C0-C68E-4C2A-A471-02C35DF1DFD5}"/>
              </a:ext>
            </a:extLst>
          </p:cNvPr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903;p34">
            <a:extLst>
              <a:ext uri="{FF2B5EF4-FFF2-40B4-BE49-F238E27FC236}">
                <a16:creationId xmlns:a16="http://schemas.microsoft.com/office/drawing/2014/main" id="{891C9ED5-5C66-43AC-8514-EC70C6C6BD0E}"/>
              </a:ext>
            </a:extLst>
          </p:cNvPr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904;p34">
            <a:extLst>
              <a:ext uri="{FF2B5EF4-FFF2-40B4-BE49-F238E27FC236}">
                <a16:creationId xmlns:a16="http://schemas.microsoft.com/office/drawing/2014/main" id="{B47048D5-7653-438C-938B-8425AE69337A}"/>
              </a:ext>
            </a:extLst>
          </p:cNvPr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905;p34">
            <a:extLst>
              <a:ext uri="{FF2B5EF4-FFF2-40B4-BE49-F238E27FC236}">
                <a16:creationId xmlns:a16="http://schemas.microsoft.com/office/drawing/2014/main" id="{63D7BF90-7A18-4612-9AF1-D867B020AF11}"/>
              </a:ext>
            </a:extLst>
          </p:cNvPr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906;p34">
            <a:extLst>
              <a:ext uri="{FF2B5EF4-FFF2-40B4-BE49-F238E27FC236}">
                <a16:creationId xmlns:a16="http://schemas.microsoft.com/office/drawing/2014/main" id="{3BFC0C0F-172E-4E79-8A94-23151C9B48EA}"/>
              </a:ext>
            </a:extLst>
          </p:cNvPr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907;p34">
            <a:extLst>
              <a:ext uri="{FF2B5EF4-FFF2-40B4-BE49-F238E27FC236}">
                <a16:creationId xmlns:a16="http://schemas.microsoft.com/office/drawing/2014/main" id="{3C72ED3E-1A7A-40EA-9820-E2EED4BA6684}"/>
              </a:ext>
            </a:extLst>
          </p:cNvPr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908;p34">
            <a:extLst>
              <a:ext uri="{FF2B5EF4-FFF2-40B4-BE49-F238E27FC236}">
                <a16:creationId xmlns:a16="http://schemas.microsoft.com/office/drawing/2014/main" id="{47F0C10B-09FE-46C5-AD0A-0F1DCCA7A3FB}"/>
              </a:ext>
            </a:extLst>
          </p:cNvPr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909;p34">
            <a:extLst>
              <a:ext uri="{FF2B5EF4-FFF2-40B4-BE49-F238E27FC236}">
                <a16:creationId xmlns:a16="http://schemas.microsoft.com/office/drawing/2014/main" id="{D991C34B-59CF-4D16-B414-870891BA01F0}"/>
              </a:ext>
            </a:extLst>
          </p:cNvPr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910;p34">
            <a:extLst>
              <a:ext uri="{FF2B5EF4-FFF2-40B4-BE49-F238E27FC236}">
                <a16:creationId xmlns:a16="http://schemas.microsoft.com/office/drawing/2014/main" id="{5A028714-801B-4A5A-8D2E-1FEBEDDCA818}"/>
              </a:ext>
            </a:extLst>
          </p:cNvPr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911;p34">
            <a:extLst>
              <a:ext uri="{FF2B5EF4-FFF2-40B4-BE49-F238E27FC236}">
                <a16:creationId xmlns:a16="http://schemas.microsoft.com/office/drawing/2014/main" id="{D23EA370-A61B-4D65-982E-71E5BD6EFBFC}"/>
              </a:ext>
            </a:extLst>
          </p:cNvPr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912;p34">
            <a:extLst>
              <a:ext uri="{FF2B5EF4-FFF2-40B4-BE49-F238E27FC236}">
                <a16:creationId xmlns:a16="http://schemas.microsoft.com/office/drawing/2014/main" id="{F8AF66B5-C77C-4693-8C1F-31EC9CC8B57B}"/>
              </a:ext>
            </a:extLst>
          </p:cNvPr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913;p34">
            <a:extLst>
              <a:ext uri="{FF2B5EF4-FFF2-40B4-BE49-F238E27FC236}">
                <a16:creationId xmlns:a16="http://schemas.microsoft.com/office/drawing/2014/main" id="{8C8F44AB-A1B2-4603-9F8D-75384F800DE5}"/>
              </a:ext>
            </a:extLst>
          </p:cNvPr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914;p34">
            <a:extLst>
              <a:ext uri="{FF2B5EF4-FFF2-40B4-BE49-F238E27FC236}">
                <a16:creationId xmlns:a16="http://schemas.microsoft.com/office/drawing/2014/main" id="{84CDE1F4-197D-4157-8310-AC3F8BA712A6}"/>
              </a:ext>
            </a:extLst>
          </p:cNvPr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915;p34">
            <a:extLst>
              <a:ext uri="{FF2B5EF4-FFF2-40B4-BE49-F238E27FC236}">
                <a16:creationId xmlns:a16="http://schemas.microsoft.com/office/drawing/2014/main" id="{1BD0537A-268F-4B12-BCC7-300F7CF393C3}"/>
              </a:ext>
            </a:extLst>
          </p:cNvPr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916;p34">
            <a:extLst>
              <a:ext uri="{FF2B5EF4-FFF2-40B4-BE49-F238E27FC236}">
                <a16:creationId xmlns:a16="http://schemas.microsoft.com/office/drawing/2014/main" id="{43E17314-B01E-410E-B913-728E341E6F47}"/>
              </a:ext>
            </a:extLst>
          </p:cNvPr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917;p34">
            <a:extLst>
              <a:ext uri="{FF2B5EF4-FFF2-40B4-BE49-F238E27FC236}">
                <a16:creationId xmlns:a16="http://schemas.microsoft.com/office/drawing/2014/main" id="{79376103-D6B2-4E47-A129-8808A44A3C2F}"/>
              </a:ext>
            </a:extLst>
          </p:cNvPr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918;p34">
            <a:extLst>
              <a:ext uri="{FF2B5EF4-FFF2-40B4-BE49-F238E27FC236}">
                <a16:creationId xmlns:a16="http://schemas.microsoft.com/office/drawing/2014/main" id="{8835E3C0-F04D-4BD8-9740-B28DC0C92433}"/>
              </a:ext>
            </a:extLst>
          </p:cNvPr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919;p34">
            <a:extLst>
              <a:ext uri="{FF2B5EF4-FFF2-40B4-BE49-F238E27FC236}">
                <a16:creationId xmlns:a16="http://schemas.microsoft.com/office/drawing/2014/main" id="{8C452B0D-EAA6-4A9E-9248-ECFDC05B76A2}"/>
              </a:ext>
            </a:extLst>
          </p:cNvPr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920;p34">
            <a:extLst>
              <a:ext uri="{FF2B5EF4-FFF2-40B4-BE49-F238E27FC236}">
                <a16:creationId xmlns:a16="http://schemas.microsoft.com/office/drawing/2014/main" id="{E9836486-B542-4644-8D38-4912C30EEBC5}"/>
              </a:ext>
            </a:extLst>
          </p:cNvPr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921;p34">
            <a:extLst>
              <a:ext uri="{FF2B5EF4-FFF2-40B4-BE49-F238E27FC236}">
                <a16:creationId xmlns:a16="http://schemas.microsoft.com/office/drawing/2014/main" id="{631A76C4-551B-4E62-8009-3E4EA474AAF6}"/>
              </a:ext>
            </a:extLst>
          </p:cNvPr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922;p34">
            <a:extLst>
              <a:ext uri="{FF2B5EF4-FFF2-40B4-BE49-F238E27FC236}">
                <a16:creationId xmlns:a16="http://schemas.microsoft.com/office/drawing/2014/main" id="{BA042CA4-F36E-4DF8-ADE9-3CDE4D91E967}"/>
              </a:ext>
            </a:extLst>
          </p:cNvPr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923;p34">
            <a:extLst>
              <a:ext uri="{FF2B5EF4-FFF2-40B4-BE49-F238E27FC236}">
                <a16:creationId xmlns:a16="http://schemas.microsoft.com/office/drawing/2014/main" id="{8DE852DB-EF3A-4288-8B00-DB495D76C4D5}"/>
              </a:ext>
            </a:extLst>
          </p:cNvPr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924;p34">
            <a:extLst>
              <a:ext uri="{FF2B5EF4-FFF2-40B4-BE49-F238E27FC236}">
                <a16:creationId xmlns:a16="http://schemas.microsoft.com/office/drawing/2014/main" id="{3D6A95EA-CF00-4E1D-A982-7B5A235205E0}"/>
              </a:ext>
            </a:extLst>
          </p:cNvPr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925;p34">
            <a:extLst>
              <a:ext uri="{FF2B5EF4-FFF2-40B4-BE49-F238E27FC236}">
                <a16:creationId xmlns:a16="http://schemas.microsoft.com/office/drawing/2014/main" id="{60CA6156-5E48-406E-8DCB-FE88CDE6EAB9}"/>
              </a:ext>
            </a:extLst>
          </p:cNvPr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926;p34">
            <a:extLst>
              <a:ext uri="{FF2B5EF4-FFF2-40B4-BE49-F238E27FC236}">
                <a16:creationId xmlns:a16="http://schemas.microsoft.com/office/drawing/2014/main" id="{0FF52DB6-06FC-4B1A-93AA-82D2D3EC9F23}"/>
              </a:ext>
            </a:extLst>
          </p:cNvPr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927;p34">
            <a:extLst>
              <a:ext uri="{FF2B5EF4-FFF2-40B4-BE49-F238E27FC236}">
                <a16:creationId xmlns:a16="http://schemas.microsoft.com/office/drawing/2014/main" id="{572F3234-0718-4CEE-9E0D-1C16EC392969}"/>
              </a:ext>
            </a:extLst>
          </p:cNvPr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928;p34">
            <a:extLst>
              <a:ext uri="{FF2B5EF4-FFF2-40B4-BE49-F238E27FC236}">
                <a16:creationId xmlns:a16="http://schemas.microsoft.com/office/drawing/2014/main" id="{EA000183-1958-471D-9CF0-FD80FEFF3664}"/>
              </a:ext>
            </a:extLst>
          </p:cNvPr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929;p34">
            <a:extLst>
              <a:ext uri="{FF2B5EF4-FFF2-40B4-BE49-F238E27FC236}">
                <a16:creationId xmlns:a16="http://schemas.microsoft.com/office/drawing/2014/main" id="{2331612F-133D-470C-841C-5318F3E50BE7}"/>
              </a:ext>
            </a:extLst>
          </p:cNvPr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930;p34">
            <a:extLst>
              <a:ext uri="{FF2B5EF4-FFF2-40B4-BE49-F238E27FC236}">
                <a16:creationId xmlns:a16="http://schemas.microsoft.com/office/drawing/2014/main" id="{D908CD40-86C4-4B95-9A46-5E10CE539A8D}"/>
              </a:ext>
            </a:extLst>
          </p:cNvPr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931;p34">
            <a:extLst>
              <a:ext uri="{FF2B5EF4-FFF2-40B4-BE49-F238E27FC236}">
                <a16:creationId xmlns:a16="http://schemas.microsoft.com/office/drawing/2014/main" id="{6BFF3E7F-F119-41EC-8968-A2B1086519E1}"/>
              </a:ext>
            </a:extLst>
          </p:cNvPr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932;p34">
            <a:extLst>
              <a:ext uri="{FF2B5EF4-FFF2-40B4-BE49-F238E27FC236}">
                <a16:creationId xmlns:a16="http://schemas.microsoft.com/office/drawing/2014/main" id="{1ADFFE31-738D-4F24-9E61-28A78F3682DA}"/>
              </a:ext>
            </a:extLst>
          </p:cNvPr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933;p34">
            <a:extLst>
              <a:ext uri="{FF2B5EF4-FFF2-40B4-BE49-F238E27FC236}">
                <a16:creationId xmlns:a16="http://schemas.microsoft.com/office/drawing/2014/main" id="{C53DA35D-9036-4CA7-8E4D-34835C717E25}"/>
              </a:ext>
            </a:extLst>
          </p:cNvPr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934;p34">
            <a:extLst>
              <a:ext uri="{FF2B5EF4-FFF2-40B4-BE49-F238E27FC236}">
                <a16:creationId xmlns:a16="http://schemas.microsoft.com/office/drawing/2014/main" id="{9E370F8F-179B-4554-8C46-33CC60FBBDA2}"/>
              </a:ext>
            </a:extLst>
          </p:cNvPr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935;p34">
            <a:extLst>
              <a:ext uri="{FF2B5EF4-FFF2-40B4-BE49-F238E27FC236}">
                <a16:creationId xmlns:a16="http://schemas.microsoft.com/office/drawing/2014/main" id="{B8DD58DC-2F54-469B-855E-C953DE4BB905}"/>
              </a:ext>
            </a:extLst>
          </p:cNvPr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936;p34">
            <a:extLst>
              <a:ext uri="{FF2B5EF4-FFF2-40B4-BE49-F238E27FC236}">
                <a16:creationId xmlns:a16="http://schemas.microsoft.com/office/drawing/2014/main" id="{7B376FDD-571A-4430-9D6E-B59BB64730B7}"/>
              </a:ext>
            </a:extLst>
          </p:cNvPr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937;p34">
            <a:extLst>
              <a:ext uri="{FF2B5EF4-FFF2-40B4-BE49-F238E27FC236}">
                <a16:creationId xmlns:a16="http://schemas.microsoft.com/office/drawing/2014/main" id="{6ACB5D29-7268-48D2-BC58-9879E20A8FA9}"/>
              </a:ext>
            </a:extLst>
          </p:cNvPr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938;p34">
            <a:extLst>
              <a:ext uri="{FF2B5EF4-FFF2-40B4-BE49-F238E27FC236}">
                <a16:creationId xmlns:a16="http://schemas.microsoft.com/office/drawing/2014/main" id="{7D47D5B5-DB0C-45F4-8C50-0BEFEAFFCAC5}"/>
              </a:ext>
            </a:extLst>
          </p:cNvPr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939;p34">
            <a:extLst>
              <a:ext uri="{FF2B5EF4-FFF2-40B4-BE49-F238E27FC236}">
                <a16:creationId xmlns:a16="http://schemas.microsoft.com/office/drawing/2014/main" id="{07EFC209-F8D9-4014-8726-BE8CD8403CFF}"/>
              </a:ext>
            </a:extLst>
          </p:cNvPr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940;p34">
            <a:extLst>
              <a:ext uri="{FF2B5EF4-FFF2-40B4-BE49-F238E27FC236}">
                <a16:creationId xmlns:a16="http://schemas.microsoft.com/office/drawing/2014/main" id="{B9C05387-C247-4679-A6F4-C0014DAE2B4D}"/>
              </a:ext>
            </a:extLst>
          </p:cNvPr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941;p34">
            <a:extLst>
              <a:ext uri="{FF2B5EF4-FFF2-40B4-BE49-F238E27FC236}">
                <a16:creationId xmlns:a16="http://schemas.microsoft.com/office/drawing/2014/main" id="{D72A473D-BD23-42DD-B226-5762276436E0}"/>
              </a:ext>
            </a:extLst>
          </p:cNvPr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942;p34">
            <a:extLst>
              <a:ext uri="{FF2B5EF4-FFF2-40B4-BE49-F238E27FC236}">
                <a16:creationId xmlns:a16="http://schemas.microsoft.com/office/drawing/2014/main" id="{DCC73E80-4095-4E85-9EDB-DCB0F1F6F2BA}"/>
              </a:ext>
            </a:extLst>
          </p:cNvPr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943;p34">
            <a:extLst>
              <a:ext uri="{FF2B5EF4-FFF2-40B4-BE49-F238E27FC236}">
                <a16:creationId xmlns:a16="http://schemas.microsoft.com/office/drawing/2014/main" id="{DC063CFF-8920-45B9-BF60-89ED755B6F04}"/>
              </a:ext>
            </a:extLst>
          </p:cNvPr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944;p34">
            <a:extLst>
              <a:ext uri="{FF2B5EF4-FFF2-40B4-BE49-F238E27FC236}">
                <a16:creationId xmlns:a16="http://schemas.microsoft.com/office/drawing/2014/main" id="{895B6AB1-3927-4312-BEDB-CD825BC1FFEC}"/>
              </a:ext>
            </a:extLst>
          </p:cNvPr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945;p34">
            <a:extLst>
              <a:ext uri="{FF2B5EF4-FFF2-40B4-BE49-F238E27FC236}">
                <a16:creationId xmlns:a16="http://schemas.microsoft.com/office/drawing/2014/main" id="{AE805229-480B-4FD6-9F08-95757307AFB6}"/>
              </a:ext>
            </a:extLst>
          </p:cNvPr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946;p34">
            <a:extLst>
              <a:ext uri="{FF2B5EF4-FFF2-40B4-BE49-F238E27FC236}">
                <a16:creationId xmlns:a16="http://schemas.microsoft.com/office/drawing/2014/main" id="{784EB87D-0829-4F81-B096-8B40284043AF}"/>
              </a:ext>
            </a:extLst>
          </p:cNvPr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947;p34">
            <a:extLst>
              <a:ext uri="{FF2B5EF4-FFF2-40B4-BE49-F238E27FC236}">
                <a16:creationId xmlns:a16="http://schemas.microsoft.com/office/drawing/2014/main" id="{60101B55-87D9-4DB2-B604-50B4FB9BFEE1}"/>
              </a:ext>
            </a:extLst>
          </p:cNvPr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948;p34">
            <a:extLst>
              <a:ext uri="{FF2B5EF4-FFF2-40B4-BE49-F238E27FC236}">
                <a16:creationId xmlns:a16="http://schemas.microsoft.com/office/drawing/2014/main" id="{F0C98DE6-BDB4-4E67-B45E-994DA6872774}"/>
              </a:ext>
            </a:extLst>
          </p:cNvPr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949;p34">
            <a:extLst>
              <a:ext uri="{FF2B5EF4-FFF2-40B4-BE49-F238E27FC236}">
                <a16:creationId xmlns:a16="http://schemas.microsoft.com/office/drawing/2014/main" id="{DCB06DDD-D37B-4188-A9C6-3EE9FC2717F4}"/>
              </a:ext>
            </a:extLst>
          </p:cNvPr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950;p34">
            <a:extLst>
              <a:ext uri="{FF2B5EF4-FFF2-40B4-BE49-F238E27FC236}">
                <a16:creationId xmlns:a16="http://schemas.microsoft.com/office/drawing/2014/main" id="{0E7C8E02-F256-42A9-A318-D35670700F0B}"/>
              </a:ext>
            </a:extLst>
          </p:cNvPr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951;p34">
            <a:extLst>
              <a:ext uri="{FF2B5EF4-FFF2-40B4-BE49-F238E27FC236}">
                <a16:creationId xmlns:a16="http://schemas.microsoft.com/office/drawing/2014/main" id="{5824A365-F864-4963-8885-5E7DCF595D31}"/>
              </a:ext>
            </a:extLst>
          </p:cNvPr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952;p34">
            <a:extLst>
              <a:ext uri="{FF2B5EF4-FFF2-40B4-BE49-F238E27FC236}">
                <a16:creationId xmlns:a16="http://schemas.microsoft.com/office/drawing/2014/main" id="{8D63B835-3E08-4A1D-A303-983FC2CCFF61}"/>
              </a:ext>
            </a:extLst>
          </p:cNvPr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953;p34">
            <a:extLst>
              <a:ext uri="{FF2B5EF4-FFF2-40B4-BE49-F238E27FC236}">
                <a16:creationId xmlns:a16="http://schemas.microsoft.com/office/drawing/2014/main" id="{A2F3106F-529D-4769-AD8F-9CDC8E55174A}"/>
              </a:ext>
            </a:extLst>
          </p:cNvPr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954;p34">
            <a:extLst>
              <a:ext uri="{FF2B5EF4-FFF2-40B4-BE49-F238E27FC236}">
                <a16:creationId xmlns:a16="http://schemas.microsoft.com/office/drawing/2014/main" id="{529CCBC4-63C7-4D0D-9876-EE2E99A082A0}"/>
              </a:ext>
            </a:extLst>
          </p:cNvPr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955;p34">
            <a:extLst>
              <a:ext uri="{FF2B5EF4-FFF2-40B4-BE49-F238E27FC236}">
                <a16:creationId xmlns:a16="http://schemas.microsoft.com/office/drawing/2014/main" id="{4091A5B5-FF03-479D-B0D5-122C6A282C15}"/>
              </a:ext>
            </a:extLst>
          </p:cNvPr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956;p34">
            <a:extLst>
              <a:ext uri="{FF2B5EF4-FFF2-40B4-BE49-F238E27FC236}">
                <a16:creationId xmlns:a16="http://schemas.microsoft.com/office/drawing/2014/main" id="{2D0A552E-7D4C-4BCB-B1F0-729872B81BB5}"/>
              </a:ext>
            </a:extLst>
          </p:cNvPr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957;p34">
            <a:extLst>
              <a:ext uri="{FF2B5EF4-FFF2-40B4-BE49-F238E27FC236}">
                <a16:creationId xmlns:a16="http://schemas.microsoft.com/office/drawing/2014/main" id="{0FFCB600-6BE5-4925-ADFB-BD98454F441C}"/>
              </a:ext>
            </a:extLst>
          </p:cNvPr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958;p34">
            <a:extLst>
              <a:ext uri="{FF2B5EF4-FFF2-40B4-BE49-F238E27FC236}">
                <a16:creationId xmlns:a16="http://schemas.microsoft.com/office/drawing/2014/main" id="{EF865B7C-A55C-4A3E-B2B8-FCA36DDF2BBB}"/>
              </a:ext>
            </a:extLst>
          </p:cNvPr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959;p34">
            <a:extLst>
              <a:ext uri="{FF2B5EF4-FFF2-40B4-BE49-F238E27FC236}">
                <a16:creationId xmlns:a16="http://schemas.microsoft.com/office/drawing/2014/main" id="{C970673F-2DAC-4B7C-A171-91138CFC51D9}"/>
              </a:ext>
            </a:extLst>
          </p:cNvPr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960;p34">
            <a:extLst>
              <a:ext uri="{FF2B5EF4-FFF2-40B4-BE49-F238E27FC236}">
                <a16:creationId xmlns:a16="http://schemas.microsoft.com/office/drawing/2014/main" id="{86AB4EEF-6571-4B31-94D5-1CDB2064A816}"/>
              </a:ext>
            </a:extLst>
          </p:cNvPr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961;p34">
            <a:extLst>
              <a:ext uri="{FF2B5EF4-FFF2-40B4-BE49-F238E27FC236}">
                <a16:creationId xmlns:a16="http://schemas.microsoft.com/office/drawing/2014/main" id="{4EF94382-D5A5-4A2E-9AAE-6FBC91291EE6}"/>
              </a:ext>
            </a:extLst>
          </p:cNvPr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962;p34">
            <a:extLst>
              <a:ext uri="{FF2B5EF4-FFF2-40B4-BE49-F238E27FC236}">
                <a16:creationId xmlns:a16="http://schemas.microsoft.com/office/drawing/2014/main" id="{30EC61F8-F2AB-4C30-9CFD-A5EBB380E964}"/>
              </a:ext>
            </a:extLst>
          </p:cNvPr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963;p34">
            <a:extLst>
              <a:ext uri="{FF2B5EF4-FFF2-40B4-BE49-F238E27FC236}">
                <a16:creationId xmlns:a16="http://schemas.microsoft.com/office/drawing/2014/main" id="{30080BBF-9AF4-4581-8A00-BBD724D2B7F5}"/>
              </a:ext>
            </a:extLst>
          </p:cNvPr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964;p34">
            <a:extLst>
              <a:ext uri="{FF2B5EF4-FFF2-40B4-BE49-F238E27FC236}">
                <a16:creationId xmlns:a16="http://schemas.microsoft.com/office/drawing/2014/main" id="{249FF024-38F0-4F88-8B28-4ACFC6AEDB40}"/>
              </a:ext>
            </a:extLst>
          </p:cNvPr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965;p34">
            <a:extLst>
              <a:ext uri="{FF2B5EF4-FFF2-40B4-BE49-F238E27FC236}">
                <a16:creationId xmlns:a16="http://schemas.microsoft.com/office/drawing/2014/main" id="{88417CC9-3993-4A54-A141-84EA17AE28A9}"/>
              </a:ext>
            </a:extLst>
          </p:cNvPr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966;p34">
            <a:extLst>
              <a:ext uri="{FF2B5EF4-FFF2-40B4-BE49-F238E27FC236}">
                <a16:creationId xmlns:a16="http://schemas.microsoft.com/office/drawing/2014/main" id="{56E8C95D-58A5-4343-8BAF-34CCDE16322F}"/>
              </a:ext>
            </a:extLst>
          </p:cNvPr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967;p34">
            <a:extLst>
              <a:ext uri="{FF2B5EF4-FFF2-40B4-BE49-F238E27FC236}">
                <a16:creationId xmlns:a16="http://schemas.microsoft.com/office/drawing/2014/main" id="{B8727E37-3392-4EB9-A049-1E25CFD04D93}"/>
              </a:ext>
            </a:extLst>
          </p:cNvPr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chemeClr val="bg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968;p34">
            <a:extLst>
              <a:ext uri="{FF2B5EF4-FFF2-40B4-BE49-F238E27FC236}">
                <a16:creationId xmlns:a16="http://schemas.microsoft.com/office/drawing/2014/main" id="{276DD81B-975A-4D33-BD65-4CC2621940CB}"/>
              </a:ext>
            </a:extLst>
          </p:cNvPr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969;p34">
            <a:extLst>
              <a:ext uri="{FF2B5EF4-FFF2-40B4-BE49-F238E27FC236}">
                <a16:creationId xmlns:a16="http://schemas.microsoft.com/office/drawing/2014/main" id="{27A816C8-518A-4BB2-8C9C-9292138CC1CC}"/>
              </a:ext>
            </a:extLst>
          </p:cNvPr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970;p34">
            <a:extLst>
              <a:ext uri="{FF2B5EF4-FFF2-40B4-BE49-F238E27FC236}">
                <a16:creationId xmlns:a16="http://schemas.microsoft.com/office/drawing/2014/main" id="{1027FCE0-73C4-4753-B82E-2F360E3F3DC6}"/>
              </a:ext>
            </a:extLst>
          </p:cNvPr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971;p34">
            <a:extLst>
              <a:ext uri="{FF2B5EF4-FFF2-40B4-BE49-F238E27FC236}">
                <a16:creationId xmlns:a16="http://schemas.microsoft.com/office/drawing/2014/main" id="{FCEAF6A3-EE47-4FA4-8961-1672856153DC}"/>
              </a:ext>
            </a:extLst>
          </p:cNvPr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972;p34">
            <a:extLst>
              <a:ext uri="{FF2B5EF4-FFF2-40B4-BE49-F238E27FC236}">
                <a16:creationId xmlns:a16="http://schemas.microsoft.com/office/drawing/2014/main" id="{1D1339A1-33FF-45CE-B4AB-B1432EBCF182}"/>
              </a:ext>
            </a:extLst>
          </p:cNvPr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973;p34">
            <a:extLst>
              <a:ext uri="{FF2B5EF4-FFF2-40B4-BE49-F238E27FC236}">
                <a16:creationId xmlns:a16="http://schemas.microsoft.com/office/drawing/2014/main" id="{66D81830-0CD3-4CCE-BBBE-DB20D5418520}"/>
              </a:ext>
            </a:extLst>
          </p:cNvPr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974;p34">
            <a:extLst>
              <a:ext uri="{FF2B5EF4-FFF2-40B4-BE49-F238E27FC236}">
                <a16:creationId xmlns:a16="http://schemas.microsoft.com/office/drawing/2014/main" id="{8EFA6CCC-4FD7-4198-9268-0B7A696E50B2}"/>
              </a:ext>
            </a:extLst>
          </p:cNvPr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975;p34">
            <a:extLst>
              <a:ext uri="{FF2B5EF4-FFF2-40B4-BE49-F238E27FC236}">
                <a16:creationId xmlns:a16="http://schemas.microsoft.com/office/drawing/2014/main" id="{AD5BD033-92B0-49E0-9EE4-398D23F07806}"/>
              </a:ext>
            </a:extLst>
          </p:cNvPr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976;p34">
            <a:extLst>
              <a:ext uri="{FF2B5EF4-FFF2-40B4-BE49-F238E27FC236}">
                <a16:creationId xmlns:a16="http://schemas.microsoft.com/office/drawing/2014/main" id="{97629D18-7A97-492D-98AD-37C4F4E60A60}"/>
              </a:ext>
            </a:extLst>
          </p:cNvPr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977;p34">
            <a:extLst>
              <a:ext uri="{FF2B5EF4-FFF2-40B4-BE49-F238E27FC236}">
                <a16:creationId xmlns:a16="http://schemas.microsoft.com/office/drawing/2014/main" id="{4B8F7EC7-2164-4CCF-B359-FCEF431A9FF1}"/>
              </a:ext>
            </a:extLst>
          </p:cNvPr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978;p34">
            <a:extLst>
              <a:ext uri="{FF2B5EF4-FFF2-40B4-BE49-F238E27FC236}">
                <a16:creationId xmlns:a16="http://schemas.microsoft.com/office/drawing/2014/main" id="{D050B70A-7A06-4CF3-ABB9-41DF7B9AE490}"/>
              </a:ext>
            </a:extLst>
          </p:cNvPr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979;p34">
            <a:extLst>
              <a:ext uri="{FF2B5EF4-FFF2-40B4-BE49-F238E27FC236}">
                <a16:creationId xmlns:a16="http://schemas.microsoft.com/office/drawing/2014/main" id="{A9CDB076-FE68-49CC-8487-095693D09840}"/>
              </a:ext>
            </a:extLst>
          </p:cNvPr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980;p34">
            <a:extLst>
              <a:ext uri="{FF2B5EF4-FFF2-40B4-BE49-F238E27FC236}">
                <a16:creationId xmlns:a16="http://schemas.microsoft.com/office/drawing/2014/main" id="{F1B7176B-1E1F-470D-A163-3C833EC28939}"/>
              </a:ext>
            </a:extLst>
          </p:cNvPr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981;p34">
            <a:extLst>
              <a:ext uri="{FF2B5EF4-FFF2-40B4-BE49-F238E27FC236}">
                <a16:creationId xmlns:a16="http://schemas.microsoft.com/office/drawing/2014/main" id="{11DC21EA-EC1B-40A6-AC02-43F79592DF11}"/>
              </a:ext>
            </a:extLst>
          </p:cNvPr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982;p34">
            <a:extLst>
              <a:ext uri="{FF2B5EF4-FFF2-40B4-BE49-F238E27FC236}">
                <a16:creationId xmlns:a16="http://schemas.microsoft.com/office/drawing/2014/main" id="{A4879EFF-34B3-40D7-800B-B9C887950884}"/>
              </a:ext>
            </a:extLst>
          </p:cNvPr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983;p34">
            <a:extLst>
              <a:ext uri="{FF2B5EF4-FFF2-40B4-BE49-F238E27FC236}">
                <a16:creationId xmlns:a16="http://schemas.microsoft.com/office/drawing/2014/main" id="{E0B41F29-B3CC-403B-BAAE-8AC5183475EA}"/>
              </a:ext>
            </a:extLst>
          </p:cNvPr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984;p34">
            <a:extLst>
              <a:ext uri="{FF2B5EF4-FFF2-40B4-BE49-F238E27FC236}">
                <a16:creationId xmlns:a16="http://schemas.microsoft.com/office/drawing/2014/main" id="{F80386FB-E814-4A35-A886-DC2757F797D7}"/>
              </a:ext>
            </a:extLst>
          </p:cNvPr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52643"/>
              </a:solidFill>
            </a:endParaRPr>
          </a:p>
        </p:txBody>
      </p:sp>
      <p:sp>
        <p:nvSpPr>
          <p:cNvPr id="240" name="Google Shape;985;p34">
            <a:extLst>
              <a:ext uri="{FF2B5EF4-FFF2-40B4-BE49-F238E27FC236}">
                <a16:creationId xmlns:a16="http://schemas.microsoft.com/office/drawing/2014/main" id="{0828E7B4-D5A1-4E54-98FD-34403B6A42CA}"/>
              </a:ext>
            </a:extLst>
          </p:cNvPr>
          <p:cNvSpPr txBox="1">
            <a:spLocks/>
          </p:cNvSpPr>
          <p:nvPr/>
        </p:nvSpPr>
        <p:spPr>
          <a:xfrm>
            <a:off x="6516216" y="1635646"/>
            <a:ext cx="14547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Realización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los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casos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la base de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datos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1" name="Google Shape;986;p34">
            <a:extLst>
              <a:ext uri="{FF2B5EF4-FFF2-40B4-BE49-F238E27FC236}">
                <a16:creationId xmlns:a16="http://schemas.microsoft.com/office/drawing/2014/main" id="{0CC51751-CE87-44BF-8508-4D80D6D4F754}"/>
              </a:ext>
            </a:extLst>
          </p:cNvPr>
          <p:cNvSpPr txBox="1">
            <a:spLocks/>
          </p:cNvSpPr>
          <p:nvPr/>
        </p:nvSpPr>
        <p:spPr>
          <a:xfrm>
            <a:off x="6557760" y="1508275"/>
            <a:ext cx="1254600" cy="19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ES" sz="900" dirty="0">
                <a:solidFill>
                  <a:schemeClr val="accent3">
                    <a:lumMod val="75000"/>
                  </a:schemeClr>
                </a:solidFill>
              </a:rPr>
              <a:t>PASO 2</a:t>
            </a:r>
          </a:p>
        </p:txBody>
      </p:sp>
      <p:sp>
        <p:nvSpPr>
          <p:cNvPr id="242" name="Google Shape;987;p34">
            <a:extLst>
              <a:ext uri="{FF2B5EF4-FFF2-40B4-BE49-F238E27FC236}">
                <a16:creationId xmlns:a16="http://schemas.microsoft.com/office/drawing/2014/main" id="{72F020AB-3119-4808-902C-31A8FAD7AD1D}"/>
              </a:ext>
            </a:extLst>
          </p:cNvPr>
          <p:cNvSpPr txBox="1">
            <a:spLocks/>
          </p:cNvSpPr>
          <p:nvPr/>
        </p:nvSpPr>
        <p:spPr>
          <a:xfrm>
            <a:off x="1043608" y="3579862"/>
            <a:ext cx="14547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Obtención de requisitos del software</a:t>
            </a:r>
          </a:p>
        </p:txBody>
      </p:sp>
      <p:sp>
        <p:nvSpPr>
          <p:cNvPr id="243" name="Google Shape;988;p34">
            <a:extLst>
              <a:ext uri="{FF2B5EF4-FFF2-40B4-BE49-F238E27FC236}">
                <a16:creationId xmlns:a16="http://schemas.microsoft.com/office/drawing/2014/main" id="{CF5D3CBD-A80E-4B38-923E-7AABA6212FF8}"/>
              </a:ext>
            </a:extLst>
          </p:cNvPr>
          <p:cNvSpPr txBox="1">
            <a:spLocks/>
          </p:cNvSpPr>
          <p:nvPr/>
        </p:nvSpPr>
        <p:spPr>
          <a:xfrm>
            <a:off x="1331640" y="3435846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s-ES" sz="900" dirty="0">
                <a:solidFill>
                  <a:schemeClr val="accent3">
                    <a:lumMod val="75000"/>
                  </a:schemeClr>
                </a:solidFill>
              </a:rPr>
              <a:t>PASO 1</a:t>
            </a:r>
          </a:p>
        </p:txBody>
      </p:sp>
      <p:sp>
        <p:nvSpPr>
          <p:cNvPr id="244" name="Google Shape;989;p34">
            <a:extLst>
              <a:ext uri="{FF2B5EF4-FFF2-40B4-BE49-F238E27FC236}">
                <a16:creationId xmlns:a16="http://schemas.microsoft.com/office/drawing/2014/main" id="{EF33A2A5-427B-498E-869B-A631D8546C48}"/>
              </a:ext>
            </a:extLst>
          </p:cNvPr>
          <p:cNvSpPr txBox="1">
            <a:spLocks/>
          </p:cNvSpPr>
          <p:nvPr/>
        </p:nvSpPr>
        <p:spPr>
          <a:xfrm>
            <a:off x="6588224" y="3363838"/>
            <a:ext cx="12546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Selección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herramientas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5" name="Google Shape;991;p34">
            <a:extLst>
              <a:ext uri="{FF2B5EF4-FFF2-40B4-BE49-F238E27FC236}">
                <a16:creationId xmlns:a16="http://schemas.microsoft.com/office/drawing/2014/main" id="{096188A1-5109-4586-8814-48392F471CAD}"/>
              </a:ext>
            </a:extLst>
          </p:cNvPr>
          <p:cNvCxnSpPr>
            <a:cxnSpLocks/>
          </p:cNvCxnSpPr>
          <p:nvPr/>
        </p:nvCxnSpPr>
        <p:spPr>
          <a:xfrm flipH="1">
            <a:off x="1691680" y="3795886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" name="Google Shape;992;p34">
            <a:extLst>
              <a:ext uri="{FF2B5EF4-FFF2-40B4-BE49-F238E27FC236}">
                <a16:creationId xmlns:a16="http://schemas.microsoft.com/office/drawing/2014/main" id="{B86452A6-C870-4E0D-B175-78B873046996}"/>
              </a:ext>
            </a:extLst>
          </p:cNvPr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7" name="Google Shape;993;p34">
            <a:extLst>
              <a:ext uri="{FF2B5EF4-FFF2-40B4-BE49-F238E27FC236}">
                <a16:creationId xmlns:a16="http://schemas.microsoft.com/office/drawing/2014/main" id="{32480482-371C-41EE-B259-8B63D7D85269}"/>
              </a:ext>
            </a:extLst>
          </p:cNvPr>
          <p:cNvCxnSpPr>
            <a:endCxn id="244" idx="2"/>
          </p:cNvCxnSpPr>
          <p:nvPr/>
        </p:nvCxnSpPr>
        <p:spPr>
          <a:xfrm>
            <a:off x="5579624" y="3691738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49" name="Google Shape;986;p34">
            <a:extLst>
              <a:ext uri="{FF2B5EF4-FFF2-40B4-BE49-F238E27FC236}">
                <a16:creationId xmlns:a16="http://schemas.microsoft.com/office/drawing/2014/main" id="{06FBFFC4-1527-4F33-B655-CC97FC1B9E45}"/>
              </a:ext>
            </a:extLst>
          </p:cNvPr>
          <p:cNvSpPr txBox="1">
            <a:spLocks/>
          </p:cNvSpPr>
          <p:nvPr/>
        </p:nvSpPr>
        <p:spPr>
          <a:xfrm>
            <a:off x="7205832" y="3867894"/>
            <a:ext cx="12546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ES" sz="900" dirty="0">
                <a:solidFill>
                  <a:schemeClr val="accent3">
                    <a:lumMod val="75000"/>
                  </a:schemeClr>
                </a:solidFill>
              </a:rPr>
              <a:t>PASO 3</a:t>
            </a:r>
          </a:p>
        </p:txBody>
      </p:sp>
    </p:spTree>
    <p:extLst>
      <p:ext uri="{BB962C8B-B14F-4D97-AF65-F5344CB8AC3E}">
        <p14:creationId xmlns:p14="http://schemas.microsoft.com/office/powerpoint/2010/main" val="2312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336225" y="1729104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REQUISITOS FUNCIONALES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338064" y="1730168"/>
            <a:ext cx="2762286" cy="386333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CREACIÓN Y EDICIÓN DE USUARIOS</a:t>
            </a: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0" y="1197575"/>
            <a:ext cx="5955171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707654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27584" y="2230059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819925" y="2786254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98;p26">
            <a:extLst>
              <a:ext uri="{FF2B5EF4-FFF2-40B4-BE49-F238E27FC236}">
                <a16:creationId xmlns:a16="http://schemas.microsoft.com/office/drawing/2014/main" id="{9AE2420F-4AA3-4435-9F87-670CC6A18F0F}"/>
              </a:ext>
            </a:extLst>
          </p:cNvPr>
          <p:cNvSpPr/>
          <p:nvPr/>
        </p:nvSpPr>
        <p:spPr>
          <a:xfrm>
            <a:off x="1314956" y="2252480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56" name="Google Shape;400;p26">
            <a:extLst>
              <a:ext uri="{FF2B5EF4-FFF2-40B4-BE49-F238E27FC236}">
                <a16:creationId xmlns:a16="http://schemas.microsoft.com/office/drawing/2014/main" id="{0AA9DBA3-AF8B-429F-BE80-19EE2EDD7868}"/>
              </a:ext>
            </a:extLst>
          </p:cNvPr>
          <p:cNvSpPr txBox="1">
            <a:spLocks/>
          </p:cNvSpPr>
          <p:nvPr/>
        </p:nvSpPr>
        <p:spPr>
          <a:xfrm>
            <a:off x="1316795" y="2253544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CREACIÓN Y EDICIÓN DE MENÚS</a:t>
            </a:r>
          </a:p>
        </p:txBody>
      </p:sp>
      <p:sp>
        <p:nvSpPr>
          <p:cNvPr id="59" name="Google Shape;398;p26">
            <a:extLst>
              <a:ext uri="{FF2B5EF4-FFF2-40B4-BE49-F238E27FC236}">
                <a16:creationId xmlns:a16="http://schemas.microsoft.com/office/drawing/2014/main" id="{54A7D531-BF78-4553-8C46-78DC248457CE}"/>
              </a:ext>
            </a:extLst>
          </p:cNvPr>
          <p:cNvSpPr/>
          <p:nvPr/>
        </p:nvSpPr>
        <p:spPr>
          <a:xfrm>
            <a:off x="1314956" y="2784249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60" name="Google Shape;400;p26">
            <a:extLst>
              <a:ext uri="{FF2B5EF4-FFF2-40B4-BE49-F238E27FC236}">
                <a16:creationId xmlns:a16="http://schemas.microsoft.com/office/drawing/2014/main" id="{B5D6562E-48E2-43FC-ACB4-E968F79DDA68}"/>
              </a:ext>
            </a:extLst>
          </p:cNvPr>
          <p:cNvSpPr txBox="1">
            <a:spLocks/>
          </p:cNvSpPr>
          <p:nvPr/>
        </p:nvSpPr>
        <p:spPr>
          <a:xfrm>
            <a:off x="1316795" y="2785313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CREACIÓN Y EDICIÓN DE PLATOS</a:t>
            </a:r>
          </a:p>
        </p:txBody>
      </p:sp>
      <p:sp>
        <p:nvSpPr>
          <p:cNvPr id="61" name="Google Shape;407;p26">
            <a:extLst>
              <a:ext uri="{FF2B5EF4-FFF2-40B4-BE49-F238E27FC236}">
                <a16:creationId xmlns:a16="http://schemas.microsoft.com/office/drawing/2014/main" id="{B6C8B5F2-FA47-488A-8785-007253D3ABA1}"/>
              </a:ext>
            </a:extLst>
          </p:cNvPr>
          <p:cNvSpPr/>
          <p:nvPr/>
        </p:nvSpPr>
        <p:spPr>
          <a:xfrm>
            <a:off x="798700" y="3320616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65" name="Google Shape;398;p26">
            <a:extLst>
              <a:ext uri="{FF2B5EF4-FFF2-40B4-BE49-F238E27FC236}">
                <a16:creationId xmlns:a16="http://schemas.microsoft.com/office/drawing/2014/main" id="{0B506A52-53F2-4052-9A7F-FF85754252E6}"/>
              </a:ext>
            </a:extLst>
          </p:cNvPr>
          <p:cNvSpPr/>
          <p:nvPr/>
        </p:nvSpPr>
        <p:spPr>
          <a:xfrm>
            <a:off x="1328456" y="3318611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66" name="Google Shape;400;p26">
            <a:extLst>
              <a:ext uri="{FF2B5EF4-FFF2-40B4-BE49-F238E27FC236}">
                <a16:creationId xmlns:a16="http://schemas.microsoft.com/office/drawing/2014/main" id="{EE79D4AC-3392-4809-A381-612D075EBBD6}"/>
              </a:ext>
            </a:extLst>
          </p:cNvPr>
          <p:cNvSpPr txBox="1">
            <a:spLocks/>
          </p:cNvSpPr>
          <p:nvPr/>
        </p:nvSpPr>
        <p:spPr>
          <a:xfrm>
            <a:off x="1295570" y="3319675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CREACIÓN Y EDICIÓN DE PEDIDOS</a:t>
            </a:r>
          </a:p>
        </p:txBody>
      </p:sp>
      <p:sp>
        <p:nvSpPr>
          <p:cNvPr id="67" name="Google Shape;407;p26">
            <a:extLst>
              <a:ext uri="{FF2B5EF4-FFF2-40B4-BE49-F238E27FC236}">
                <a16:creationId xmlns:a16="http://schemas.microsoft.com/office/drawing/2014/main" id="{9E4F11AF-41D9-4704-840C-7E07E5A64AE4}"/>
              </a:ext>
            </a:extLst>
          </p:cNvPr>
          <p:cNvSpPr/>
          <p:nvPr/>
        </p:nvSpPr>
        <p:spPr>
          <a:xfrm>
            <a:off x="812200" y="3854983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68" name="Google Shape;412;p26">
            <a:extLst>
              <a:ext uri="{FF2B5EF4-FFF2-40B4-BE49-F238E27FC236}">
                <a16:creationId xmlns:a16="http://schemas.microsoft.com/office/drawing/2014/main" id="{96A8119A-B938-4DE5-AC57-67B5300EAC9B}"/>
              </a:ext>
            </a:extLst>
          </p:cNvPr>
          <p:cNvGrpSpPr/>
          <p:nvPr/>
        </p:nvGrpSpPr>
        <p:grpSpPr>
          <a:xfrm>
            <a:off x="891006" y="3985070"/>
            <a:ext cx="265768" cy="163730"/>
            <a:chOff x="1319675" y="2389025"/>
            <a:chExt cx="2224000" cy="1370125"/>
          </a:xfrm>
          <a:solidFill>
            <a:schemeClr val="bg1"/>
          </a:solidFill>
        </p:grpSpPr>
        <p:sp>
          <p:nvSpPr>
            <p:cNvPr id="69" name="Google Shape;413;p26">
              <a:extLst>
                <a:ext uri="{FF2B5EF4-FFF2-40B4-BE49-F238E27FC236}">
                  <a16:creationId xmlns:a16="http://schemas.microsoft.com/office/drawing/2014/main" id="{55A5C27C-2F7E-494E-A0F3-B6F50DC392F7}"/>
                </a:ext>
              </a:extLst>
            </p:cNvPr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414;p26">
              <a:extLst>
                <a:ext uri="{FF2B5EF4-FFF2-40B4-BE49-F238E27FC236}">
                  <a16:creationId xmlns:a16="http://schemas.microsoft.com/office/drawing/2014/main" id="{8DDA1AA7-5D4D-48E5-A2A8-772DF20DA431}"/>
                </a:ext>
              </a:extLst>
            </p:cNvPr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" name="Google Shape;398;p26">
            <a:extLst>
              <a:ext uri="{FF2B5EF4-FFF2-40B4-BE49-F238E27FC236}">
                <a16:creationId xmlns:a16="http://schemas.microsoft.com/office/drawing/2014/main" id="{7D672DF4-A9F4-4A10-9690-57C4EB8D8F44}"/>
              </a:ext>
            </a:extLst>
          </p:cNvPr>
          <p:cNvSpPr/>
          <p:nvPr/>
        </p:nvSpPr>
        <p:spPr>
          <a:xfrm>
            <a:off x="1341956" y="3852978"/>
            <a:ext cx="2983992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72" name="Google Shape;400;p26">
            <a:extLst>
              <a:ext uri="{FF2B5EF4-FFF2-40B4-BE49-F238E27FC236}">
                <a16:creationId xmlns:a16="http://schemas.microsoft.com/office/drawing/2014/main" id="{93EDC4B3-0291-42F6-B7B9-AC4675E01364}"/>
              </a:ext>
            </a:extLst>
          </p:cNvPr>
          <p:cNvSpPr txBox="1">
            <a:spLocks/>
          </p:cNvSpPr>
          <p:nvPr/>
        </p:nvSpPr>
        <p:spPr>
          <a:xfrm>
            <a:off x="1309070" y="3854042"/>
            <a:ext cx="2762286" cy="3863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INICIO Y CIERRE DE SESIÓN</a:t>
            </a:r>
          </a:p>
        </p:txBody>
      </p:sp>
      <p:pic>
        <p:nvPicPr>
          <p:cNvPr id="18" name="Gráfico 17" descr="Cuchillo y tenedor">
            <a:extLst>
              <a:ext uri="{FF2B5EF4-FFF2-40B4-BE49-F238E27FC236}">
                <a16:creationId xmlns:a16="http://schemas.microsoft.com/office/drawing/2014/main" id="{FFFFEBEB-1509-4F3E-ACEA-080313F6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92" y="2302067"/>
            <a:ext cx="241176" cy="241176"/>
          </a:xfrm>
          <a:prstGeom prst="rect">
            <a:avLst/>
          </a:prstGeom>
        </p:spPr>
      </p:pic>
      <p:pic>
        <p:nvPicPr>
          <p:cNvPr id="20" name="Gráfico 19" descr="Cubierto de mesa">
            <a:extLst>
              <a:ext uri="{FF2B5EF4-FFF2-40B4-BE49-F238E27FC236}">
                <a16:creationId xmlns:a16="http://schemas.microsoft.com/office/drawing/2014/main" id="{D16F4A57-6255-4BD9-938A-39EDCA89B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584" y="2806123"/>
            <a:ext cx="360040" cy="360040"/>
          </a:xfrm>
          <a:prstGeom prst="rect">
            <a:avLst/>
          </a:prstGeom>
        </p:spPr>
      </p:pic>
      <p:pic>
        <p:nvPicPr>
          <p:cNvPr id="22" name="Gráfico 21" descr="Carro de la compra">
            <a:extLst>
              <a:ext uri="{FF2B5EF4-FFF2-40B4-BE49-F238E27FC236}">
                <a16:creationId xmlns:a16="http://schemas.microsoft.com/office/drawing/2014/main" id="{7FB627E5-72FD-4029-A429-AB809F0B7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584" y="3382187"/>
            <a:ext cx="338336" cy="338336"/>
          </a:xfrm>
          <a:prstGeom prst="rect">
            <a:avLst/>
          </a:prstGeom>
        </p:spPr>
      </p:pic>
      <p:pic>
        <p:nvPicPr>
          <p:cNvPr id="24" name="Gráfico 23" descr="Grupo de personas">
            <a:extLst>
              <a:ext uri="{FF2B5EF4-FFF2-40B4-BE49-F238E27FC236}">
                <a16:creationId xmlns:a16="http://schemas.microsoft.com/office/drawing/2014/main" id="{AB4AAB66-68CD-4E86-A3C3-D3C28AAFD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584" y="1726003"/>
            <a:ext cx="338336" cy="338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 rot="10800000">
            <a:off x="5511050" y="161710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511050" y="23204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5511050" y="302385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343988" y="62753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REQUISITOS NO FUNCIONALES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7903950" y="1563638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7903950" y="2264988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>
            <a:off x="7903950" y="2966338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27"/>
          <p:cNvCxnSpPr>
            <a:cxnSpLocks/>
          </p:cNvCxnSpPr>
          <p:nvPr/>
        </p:nvCxnSpPr>
        <p:spPr>
          <a:xfrm>
            <a:off x="3635896" y="1195336"/>
            <a:ext cx="5587329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27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27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5393881" y="17860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TIEMPO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3" name="Google Shape;553;p27"/>
          <p:cNvSpPr txBox="1">
            <a:spLocks noGrp="1"/>
          </p:cNvSpPr>
          <p:nvPr>
            <p:ph type="ctrTitle" idx="2"/>
          </p:nvPr>
        </p:nvSpPr>
        <p:spPr>
          <a:xfrm>
            <a:off x="5393881" y="31887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USER EXPERIENCE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4" name="Google Shape;554;p27"/>
          <p:cNvSpPr txBox="1">
            <a:spLocks noGrp="1"/>
          </p:cNvSpPr>
          <p:nvPr>
            <p:ph type="ctrTitle" idx="3"/>
          </p:nvPr>
        </p:nvSpPr>
        <p:spPr>
          <a:xfrm>
            <a:off x="5393881" y="248739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SEGURIDAD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7" name="Google Shape;444;p27">
            <a:extLst>
              <a:ext uri="{FF2B5EF4-FFF2-40B4-BE49-F238E27FC236}">
                <a16:creationId xmlns:a16="http://schemas.microsoft.com/office/drawing/2014/main" id="{EC3DB3E9-1D95-402E-A938-A56FE7F8DE36}"/>
              </a:ext>
            </a:extLst>
          </p:cNvPr>
          <p:cNvSpPr/>
          <p:nvPr/>
        </p:nvSpPr>
        <p:spPr>
          <a:xfrm rot="10800000">
            <a:off x="5499616" y="370511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18" name="Google Shape;450;p27">
            <a:extLst>
              <a:ext uri="{FF2B5EF4-FFF2-40B4-BE49-F238E27FC236}">
                <a16:creationId xmlns:a16="http://schemas.microsoft.com/office/drawing/2014/main" id="{2B23FC7F-37CC-4BF7-B3C8-F8DA42D3366B}"/>
              </a:ext>
            </a:extLst>
          </p:cNvPr>
          <p:cNvSpPr/>
          <p:nvPr/>
        </p:nvSpPr>
        <p:spPr>
          <a:xfrm>
            <a:off x="7892516" y="3647600"/>
            <a:ext cx="423900" cy="42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00D45E-A8D3-4C4F-AE78-E82FF59BE089}"/>
              </a:ext>
            </a:extLst>
          </p:cNvPr>
          <p:cNvSpPr/>
          <p:nvPr/>
        </p:nvSpPr>
        <p:spPr>
          <a:xfrm>
            <a:off x="5652120" y="3798081"/>
            <a:ext cx="28011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chemeClr val="bg1"/>
                </a:solidFill>
                <a:latin typeface="Roboto Black"/>
                <a:ea typeface="Roboto Black"/>
                <a:sym typeface="Roboto Black"/>
              </a:rPr>
              <a:t>VALIDACIÓN DE FORMULARIOS</a:t>
            </a:r>
            <a:endParaRPr lang="es-ES" sz="1100" dirty="0">
              <a:solidFill>
                <a:schemeClr val="bg1"/>
              </a:solidFill>
            </a:endParaRPr>
          </a:p>
        </p:txBody>
      </p:sp>
      <p:grpSp>
        <p:nvGrpSpPr>
          <p:cNvPr id="133" name="Google Shape;7368;p50">
            <a:extLst>
              <a:ext uri="{FF2B5EF4-FFF2-40B4-BE49-F238E27FC236}">
                <a16:creationId xmlns:a16="http://schemas.microsoft.com/office/drawing/2014/main" id="{5752D163-5C54-40BA-9AA6-C759D9D556A4}"/>
              </a:ext>
            </a:extLst>
          </p:cNvPr>
          <p:cNvGrpSpPr/>
          <p:nvPr/>
        </p:nvGrpSpPr>
        <p:grpSpPr>
          <a:xfrm>
            <a:off x="7956376" y="1637841"/>
            <a:ext cx="288032" cy="288032"/>
            <a:chOff x="-30735200" y="3910925"/>
            <a:chExt cx="292225" cy="291450"/>
          </a:xfrm>
        </p:grpSpPr>
        <p:sp>
          <p:nvSpPr>
            <p:cNvPr id="134" name="Google Shape;7369;p50">
              <a:extLst>
                <a:ext uri="{FF2B5EF4-FFF2-40B4-BE49-F238E27FC236}">
                  <a16:creationId xmlns:a16="http://schemas.microsoft.com/office/drawing/2014/main" id="{BCF4FC73-3B6B-45B7-A6D4-E684ACF56BF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7370;p50">
              <a:extLst>
                <a:ext uri="{FF2B5EF4-FFF2-40B4-BE49-F238E27FC236}">
                  <a16:creationId xmlns:a16="http://schemas.microsoft.com/office/drawing/2014/main" id="{488908A0-DF38-4C0A-8169-E694989395A2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588;p28">
            <a:extLst>
              <a:ext uri="{FF2B5EF4-FFF2-40B4-BE49-F238E27FC236}">
                <a16:creationId xmlns:a16="http://schemas.microsoft.com/office/drawing/2014/main" id="{CF9594DB-896B-4E71-B95E-2CFAF0D14A81}"/>
              </a:ext>
            </a:extLst>
          </p:cNvPr>
          <p:cNvGrpSpPr/>
          <p:nvPr/>
        </p:nvGrpSpPr>
        <p:grpSpPr>
          <a:xfrm>
            <a:off x="7956376" y="3005993"/>
            <a:ext cx="317750" cy="317849"/>
            <a:chOff x="1191425" y="238125"/>
            <a:chExt cx="5217575" cy="5219200"/>
          </a:xfrm>
          <a:solidFill>
            <a:schemeClr val="bg1"/>
          </a:solidFill>
        </p:grpSpPr>
        <p:sp>
          <p:nvSpPr>
            <p:cNvPr id="138" name="Google Shape;589;p28">
              <a:extLst>
                <a:ext uri="{FF2B5EF4-FFF2-40B4-BE49-F238E27FC236}">
                  <a16:creationId xmlns:a16="http://schemas.microsoft.com/office/drawing/2014/main" id="{E1AC89C6-FCBA-4A93-8081-2529C50F317B}"/>
                </a:ext>
              </a:extLst>
            </p:cNvPr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90;p28">
              <a:extLst>
                <a:ext uri="{FF2B5EF4-FFF2-40B4-BE49-F238E27FC236}">
                  <a16:creationId xmlns:a16="http://schemas.microsoft.com/office/drawing/2014/main" id="{61B2544D-50A0-4A53-88E4-2FC05581CE22}"/>
                </a:ext>
              </a:extLst>
            </p:cNvPr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91;p28">
              <a:extLst>
                <a:ext uri="{FF2B5EF4-FFF2-40B4-BE49-F238E27FC236}">
                  <a16:creationId xmlns:a16="http://schemas.microsoft.com/office/drawing/2014/main" id="{8818DB3F-6597-48C1-9EF1-C9819A440857}"/>
                </a:ext>
              </a:extLst>
            </p:cNvPr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2;p28">
              <a:extLst>
                <a:ext uri="{FF2B5EF4-FFF2-40B4-BE49-F238E27FC236}">
                  <a16:creationId xmlns:a16="http://schemas.microsoft.com/office/drawing/2014/main" id="{6AF78240-F059-49D2-8E17-2562BA87F403}"/>
                </a:ext>
              </a:extLst>
            </p:cNvPr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3;p28">
              <a:extLst>
                <a:ext uri="{FF2B5EF4-FFF2-40B4-BE49-F238E27FC236}">
                  <a16:creationId xmlns:a16="http://schemas.microsoft.com/office/drawing/2014/main" id="{DE9E2067-556F-4144-BE57-185E19881D12}"/>
                </a:ext>
              </a:extLst>
            </p:cNvPr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4;p28">
              <a:extLst>
                <a:ext uri="{FF2B5EF4-FFF2-40B4-BE49-F238E27FC236}">
                  <a16:creationId xmlns:a16="http://schemas.microsoft.com/office/drawing/2014/main" id="{D392E743-C5AB-497E-B646-7BF061BAC0FD}"/>
                </a:ext>
              </a:extLst>
            </p:cNvPr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Gráfico 5" descr="Bloquear">
            <a:extLst>
              <a:ext uri="{FF2B5EF4-FFF2-40B4-BE49-F238E27FC236}">
                <a16:creationId xmlns:a16="http://schemas.microsoft.com/office/drawing/2014/main" id="{78D64BE8-FDB1-4930-BB9A-10BE6B704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368" y="2285913"/>
            <a:ext cx="360040" cy="360040"/>
          </a:xfrm>
          <a:prstGeom prst="rect">
            <a:avLst/>
          </a:prstGeom>
        </p:spPr>
      </p:pic>
      <p:pic>
        <p:nvPicPr>
          <p:cNvPr id="8" name="Gráfico 7" descr="Lista de comprobación RTL">
            <a:extLst>
              <a:ext uri="{FF2B5EF4-FFF2-40B4-BE49-F238E27FC236}">
                <a16:creationId xmlns:a16="http://schemas.microsoft.com/office/drawing/2014/main" id="{D5A162F6-09F4-4F0D-8968-4C47521C1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6376" y="3726073"/>
            <a:ext cx="288032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006730"/>
            <a:ext cx="3711820" cy="133737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ANÁLISIS Y PLANIFICACIÓN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Descripción de las tecnologías empleadas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Ciclo de vida del proyecto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Entidad-Relación y Base de Datos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de uso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5076056" y="2332957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solidFill>
            <a:schemeClr val="accent3"/>
          </a:solidFill>
          <a:ln w="30475" cap="flat" cmpd="sng">
            <a:solidFill>
              <a:schemeClr val="accent3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solidFill>
            <a:srgbClr val="0E2A47"/>
          </a:solidFill>
          <a:ln w="30475" cap="flat" cmpd="sng">
            <a:solidFill>
              <a:schemeClr val="accent3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3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solidFill>
            <a:schemeClr val="accent3"/>
          </a:solidFill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2E31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48FFD5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351;p50">
            <a:extLst>
              <a:ext uri="{FF2B5EF4-FFF2-40B4-BE49-F238E27FC236}">
                <a16:creationId xmlns:a16="http://schemas.microsoft.com/office/drawing/2014/main" id="{68668AA7-B0C7-4B85-A98E-B393E0332317}"/>
              </a:ext>
            </a:extLst>
          </p:cNvPr>
          <p:cNvGrpSpPr/>
          <p:nvPr/>
        </p:nvGrpSpPr>
        <p:grpSpPr>
          <a:xfrm>
            <a:off x="1187624" y="1851670"/>
            <a:ext cx="334919" cy="334031"/>
            <a:chOff x="-32569575" y="3586425"/>
            <a:chExt cx="292225" cy="291450"/>
          </a:xfrm>
          <a:solidFill>
            <a:schemeClr val="accent3"/>
          </a:solidFill>
        </p:grpSpPr>
        <p:sp>
          <p:nvSpPr>
            <p:cNvPr id="80" name="Google Shape;7352;p50">
              <a:extLst>
                <a:ext uri="{FF2B5EF4-FFF2-40B4-BE49-F238E27FC236}">
                  <a16:creationId xmlns:a16="http://schemas.microsoft.com/office/drawing/2014/main" id="{51236838-40B0-4DD9-A9F4-B4F018A9F593}"/>
                </a:ext>
              </a:extLst>
            </p:cNvPr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53;p50">
              <a:extLst>
                <a:ext uri="{FF2B5EF4-FFF2-40B4-BE49-F238E27FC236}">
                  <a16:creationId xmlns:a16="http://schemas.microsoft.com/office/drawing/2014/main" id="{AAA08B8B-E7C0-4053-A8AD-A28084A13CA0}"/>
                </a:ext>
              </a:extLst>
            </p:cNvPr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Gráfico 33" descr="Base de datos">
            <a:extLst>
              <a:ext uri="{FF2B5EF4-FFF2-40B4-BE49-F238E27FC236}">
                <a16:creationId xmlns:a16="http://schemas.microsoft.com/office/drawing/2014/main" id="{5D3F1CD3-C028-45AB-8DBC-13B306A6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5776" y="1131590"/>
            <a:ext cx="432048" cy="432048"/>
          </a:xfrm>
          <a:prstGeom prst="rect">
            <a:avLst/>
          </a:prstGeom>
        </p:spPr>
      </p:pic>
      <p:pic>
        <p:nvPicPr>
          <p:cNvPr id="40" name="Gráfico 39" descr="Círculos con flechas">
            <a:extLst>
              <a:ext uri="{FF2B5EF4-FFF2-40B4-BE49-F238E27FC236}">
                <a16:creationId xmlns:a16="http://schemas.microsoft.com/office/drawing/2014/main" id="{FD80FCDF-0FE0-43A4-8F44-5E789BBC4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1779662"/>
            <a:ext cx="482352" cy="482352"/>
          </a:xfrm>
          <a:prstGeom prst="rect">
            <a:avLst/>
          </a:prstGeom>
        </p:spPr>
      </p:pic>
      <p:pic>
        <p:nvPicPr>
          <p:cNvPr id="42" name="Gráfico 41" descr="Gráfico de decisión">
            <a:extLst>
              <a:ext uri="{FF2B5EF4-FFF2-40B4-BE49-F238E27FC236}">
                <a16:creationId xmlns:a16="http://schemas.microsoft.com/office/drawing/2014/main" id="{62986B55-CA5D-45BE-8756-4136E6445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1840" y="3507854"/>
            <a:ext cx="457200" cy="457200"/>
          </a:xfrm>
          <a:prstGeom prst="rect">
            <a:avLst/>
          </a:prstGeom>
        </p:spPr>
      </p:pic>
      <p:pic>
        <p:nvPicPr>
          <p:cNvPr id="44" name="Gráfico 43" descr="Programador">
            <a:extLst>
              <a:ext uri="{FF2B5EF4-FFF2-40B4-BE49-F238E27FC236}">
                <a16:creationId xmlns:a16="http://schemas.microsoft.com/office/drawing/2014/main" id="{A44AD07A-C5A3-4526-93EE-1F830009A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624" y="3363838"/>
            <a:ext cx="410344" cy="410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75;p25">
            <a:extLst>
              <a:ext uri="{FF2B5EF4-FFF2-40B4-BE49-F238E27FC236}">
                <a16:creationId xmlns:a16="http://schemas.microsoft.com/office/drawing/2014/main" id="{60667CE6-ABC7-42EC-BCE0-A9C8401213EB}"/>
              </a:ext>
            </a:extLst>
          </p:cNvPr>
          <p:cNvSpPr/>
          <p:nvPr/>
        </p:nvSpPr>
        <p:spPr>
          <a:xfrm>
            <a:off x="-778599" y="3451914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C2F002F7-9BDB-4941-86E0-FDABD800C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1559" y="2211710"/>
            <a:ext cx="2915817" cy="1425762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 es un framework para aplicaciones web desarrollado en 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TypeScript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 código abierto, mantenido por Google, que se utiliza para crear y mantener, entre otras, aplicaciones web de una sola página.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429EA-625A-4ACC-BBF0-8375948B31E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30848" y="2208844"/>
            <a:ext cx="3203847" cy="1659050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 es un sistema gestor de bases de datos que emplea el modelo relacional y que utiliza SQL como lenguaje de consulta.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PhpMyAdmin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un cliente de MySQL muy popular, es una herramienta gratuita, que permite acceder a todas las funciones de la base de datos MySQL, de manera intuitiva.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F7C6A1E-09E8-4BDA-B7D4-F62185EFEAD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42931" y="2191886"/>
            <a:ext cx="3297222" cy="1315968"/>
          </a:xfrm>
        </p:spPr>
        <p:txBody>
          <a:bodyPr/>
          <a:lstStyle/>
          <a:p>
            <a:r>
              <a:rPr lang="es-E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Node.js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entorno que trabaja en tiempo de ejecución, de código abierto, multiplataforma, que permite a los desarrolladores crear toda clase de herramientas de lado servidor y aplicaciones en JavaScript.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 es el framework web más popular de </a:t>
            </a:r>
            <a:r>
              <a:rPr lang="es-E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6DB960A-E805-4251-8E61-9E8865C8C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648" y="1995686"/>
            <a:ext cx="2076000" cy="340216"/>
          </a:xfrm>
        </p:spPr>
        <p:txBody>
          <a:bodyPr/>
          <a:lstStyle/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Angular 9 /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TypeScript</a:t>
            </a:r>
            <a:endParaRPr lang="es-E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C8A0314-94AA-4FFE-B512-2426FD180BC9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171321" y="2076319"/>
            <a:ext cx="2076000" cy="196200"/>
          </a:xfrm>
        </p:spPr>
        <p:txBody>
          <a:bodyPr/>
          <a:lstStyle/>
          <a:p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PhpMyAdmin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 / MySQL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3CBBD59-D485-45E9-9601-F0A53CC47D11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3305744" y="2040315"/>
            <a:ext cx="2076000" cy="268208"/>
          </a:xfrm>
        </p:spPr>
        <p:txBody>
          <a:bodyPr/>
          <a:lstStyle/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Express / NodeJS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C09D6F3-CF2F-425D-99CE-6194BF35734A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06946" y="411510"/>
            <a:ext cx="8520600" cy="6066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TECNOLOGÍAS EMPLEADAS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AAB8F5C9-EFF1-4C0D-8A1A-3CEF14C377C9}"/>
              </a:ext>
            </a:extLst>
          </p:cNvPr>
          <p:cNvSpPr txBox="1">
            <a:spLocks/>
          </p:cNvSpPr>
          <p:nvPr/>
        </p:nvSpPr>
        <p:spPr>
          <a:xfrm>
            <a:off x="2051720" y="3610586"/>
            <a:ext cx="20760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Bootstrap</a:t>
            </a: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8BD4A1A8-28FA-44CC-867F-E725B01CF562}"/>
              </a:ext>
            </a:extLst>
          </p:cNvPr>
          <p:cNvSpPr txBox="1">
            <a:spLocks/>
          </p:cNvSpPr>
          <p:nvPr/>
        </p:nvSpPr>
        <p:spPr>
          <a:xfrm>
            <a:off x="4800258" y="3610586"/>
            <a:ext cx="2076000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Visual Studio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</a:rPr>
              <a:t>Code</a:t>
            </a:r>
            <a:endParaRPr lang="es-E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FC1D3ED2-91C4-48A6-A022-AD4CE2FD4CBB}"/>
              </a:ext>
            </a:extLst>
          </p:cNvPr>
          <p:cNvSpPr txBox="1">
            <a:spLocks/>
          </p:cNvSpPr>
          <p:nvPr/>
        </p:nvSpPr>
        <p:spPr>
          <a:xfrm>
            <a:off x="3529246" y="1131590"/>
            <a:ext cx="2076000" cy="26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ES" dirty="0">
                <a:solidFill>
                  <a:schemeClr val="accent3">
                    <a:lumMod val="75000"/>
                  </a:schemeClr>
                </a:solidFill>
              </a:rPr>
              <a:t>SPA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8444858-7454-4201-BB09-4A8E93DA4118}"/>
              </a:ext>
            </a:extLst>
          </p:cNvPr>
          <p:cNvSpPr/>
          <p:nvPr/>
        </p:nvSpPr>
        <p:spPr>
          <a:xfrm>
            <a:off x="1650922" y="1297490"/>
            <a:ext cx="58326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La navegación entre las diferentes secciones del sitio se realiza de forma dinámica, al instante y sin refrescar la totalidad de la página en el navegador en ningún momento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A83F3CA-FFF8-42C1-8F2D-C6000EFE3421}"/>
              </a:ext>
            </a:extLst>
          </p:cNvPr>
          <p:cNvSpPr/>
          <p:nvPr/>
        </p:nvSpPr>
        <p:spPr>
          <a:xfrm rot="10800000" flipV="1">
            <a:off x="1619673" y="3895606"/>
            <a:ext cx="29158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Bootstrap es uno de los frameworks CSS más populares utilizado para crear sitios web y aplicaciones responsivas y fiables. Se puede utilizar para apoyar el desarrollo de sitios web, como base para comenzar a construir un sitio.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52561-9A67-4CE6-AFCF-C811E9BD6A72}"/>
              </a:ext>
            </a:extLst>
          </p:cNvPr>
          <p:cNvSpPr/>
          <p:nvPr/>
        </p:nvSpPr>
        <p:spPr>
          <a:xfrm>
            <a:off x="4723301" y="3891255"/>
            <a:ext cx="30992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400"/>
              </a:spcAft>
            </a:pP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Visual Studio </a:t>
            </a:r>
            <a:r>
              <a:rPr lang="es-E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Code</a:t>
            </a: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</a:rPr>
              <a:t> es un potente editor de código fuente multiplataforma Windows, Mac, Linux con reconocimiento de sintaxis de código y coloreado de una multitud de lenguajes e integración con Git. </a:t>
            </a: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B0604020202020204" charset="0"/>
                <a:ea typeface="Roboto Light" panose="020B0604020202020204" charset="0"/>
                <a:cs typeface="Times New Roman" panose="02020603050405020304" pitchFamily="18" charset="0"/>
              </a:rPr>
              <a:t>VSC es un editor ligero, no un IDE completo.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7" name="Google Shape;375;p25">
            <a:extLst>
              <a:ext uri="{FF2B5EF4-FFF2-40B4-BE49-F238E27FC236}">
                <a16:creationId xmlns:a16="http://schemas.microsoft.com/office/drawing/2014/main" id="{89312F1E-D078-4011-8A38-A56A8DF879AC}"/>
              </a:ext>
            </a:extLst>
          </p:cNvPr>
          <p:cNvSpPr/>
          <p:nvPr/>
        </p:nvSpPr>
        <p:spPr>
          <a:xfrm>
            <a:off x="7395523" y="37490"/>
            <a:ext cx="1703596" cy="1659050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w="26625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373;p25">
            <a:extLst>
              <a:ext uri="{FF2B5EF4-FFF2-40B4-BE49-F238E27FC236}">
                <a16:creationId xmlns:a16="http://schemas.microsoft.com/office/drawing/2014/main" id="{767DBE91-B093-46DD-9C4C-9AF62F8B58BE}"/>
              </a:ext>
            </a:extLst>
          </p:cNvPr>
          <p:cNvSpPr/>
          <p:nvPr/>
        </p:nvSpPr>
        <p:spPr>
          <a:xfrm rot="18426422">
            <a:off x="954302" y="636937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3"/>
          </a:solidFill>
          <a:ln w="13850" cap="rnd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" name="Google Shape;377;p25">
            <a:extLst>
              <a:ext uri="{FF2B5EF4-FFF2-40B4-BE49-F238E27FC236}">
                <a16:creationId xmlns:a16="http://schemas.microsoft.com/office/drawing/2014/main" id="{D562F43E-F324-4F8A-8FFC-8878C84B546E}"/>
              </a:ext>
            </a:extLst>
          </p:cNvPr>
          <p:cNvSpPr/>
          <p:nvPr/>
        </p:nvSpPr>
        <p:spPr>
          <a:xfrm rot="18426422">
            <a:off x="1037875" y="862877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w="13850" cap="flat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590022" y="1900183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Ciclo de vida en cascada con retroalimentación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Google Shape;373;p25">
            <a:extLst>
              <a:ext uri="{FF2B5EF4-FFF2-40B4-BE49-F238E27FC236}">
                <a16:creationId xmlns:a16="http://schemas.microsoft.com/office/drawing/2014/main" id="{A49AE7F7-7B42-4C53-9B28-E580488CCA70}"/>
              </a:ext>
            </a:extLst>
          </p:cNvPr>
          <p:cNvSpPr/>
          <p:nvPr/>
        </p:nvSpPr>
        <p:spPr>
          <a:xfrm rot="-3173578">
            <a:off x="2948501" y="636937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3"/>
          </a:solidFill>
          <a:ln w="13850" cap="rnd" cmpd="sng">
            <a:solidFill>
              <a:srgbClr val="48FFD5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2" name="Google Shape;377;p25">
            <a:extLst>
              <a:ext uri="{FF2B5EF4-FFF2-40B4-BE49-F238E27FC236}">
                <a16:creationId xmlns:a16="http://schemas.microsoft.com/office/drawing/2014/main" id="{160C88DB-33D4-410B-AA74-A82440DC78F5}"/>
              </a:ext>
            </a:extLst>
          </p:cNvPr>
          <p:cNvSpPr/>
          <p:nvPr/>
        </p:nvSpPr>
        <p:spPr>
          <a:xfrm rot="-3173578">
            <a:off x="3032074" y="862877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3" name="Imagen 22" descr="Paradigmas de desarrollo de Software | Competencias y habilidades ...">
            <a:extLst>
              <a:ext uri="{FF2B5EF4-FFF2-40B4-BE49-F238E27FC236}">
                <a16:creationId xmlns:a16="http://schemas.microsoft.com/office/drawing/2014/main" id="{700C11EE-F594-499A-BFBC-A9B61355BF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45" y="1444846"/>
            <a:ext cx="4082039" cy="209301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79;p25">
            <a:extLst>
              <a:ext uri="{FF2B5EF4-FFF2-40B4-BE49-F238E27FC236}">
                <a16:creationId xmlns:a16="http://schemas.microsoft.com/office/drawing/2014/main" id="{C7FBCC53-3B44-4530-8523-D44E8675724D}"/>
              </a:ext>
            </a:extLst>
          </p:cNvPr>
          <p:cNvSpPr/>
          <p:nvPr/>
        </p:nvSpPr>
        <p:spPr>
          <a:xfrm>
            <a:off x="6828946" y="804151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380;p25">
            <a:extLst>
              <a:ext uri="{FF2B5EF4-FFF2-40B4-BE49-F238E27FC236}">
                <a16:creationId xmlns:a16="http://schemas.microsoft.com/office/drawing/2014/main" id="{7AF17A6C-318A-4319-A79E-99D1ECA56119}"/>
              </a:ext>
            </a:extLst>
          </p:cNvPr>
          <p:cNvSpPr/>
          <p:nvPr/>
        </p:nvSpPr>
        <p:spPr>
          <a:xfrm>
            <a:off x="6406138" y="983981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6" name="Google Shape;382;p25">
            <a:extLst>
              <a:ext uri="{FF2B5EF4-FFF2-40B4-BE49-F238E27FC236}">
                <a16:creationId xmlns:a16="http://schemas.microsoft.com/office/drawing/2014/main" id="{60B329A6-1808-4A37-99CD-E4572C35AE15}"/>
              </a:ext>
            </a:extLst>
          </p:cNvPr>
          <p:cNvSpPr/>
          <p:nvPr/>
        </p:nvSpPr>
        <p:spPr>
          <a:xfrm>
            <a:off x="6406138" y="1165741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383;p25">
            <a:extLst>
              <a:ext uri="{FF2B5EF4-FFF2-40B4-BE49-F238E27FC236}">
                <a16:creationId xmlns:a16="http://schemas.microsoft.com/office/drawing/2014/main" id="{49C603E0-2930-411A-9A96-C7585E7BFA59}"/>
              </a:ext>
            </a:extLst>
          </p:cNvPr>
          <p:cNvSpPr/>
          <p:nvPr/>
        </p:nvSpPr>
        <p:spPr>
          <a:xfrm>
            <a:off x="6828946" y="1165741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385;p25">
            <a:extLst>
              <a:ext uri="{FF2B5EF4-FFF2-40B4-BE49-F238E27FC236}">
                <a16:creationId xmlns:a16="http://schemas.microsoft.com/office/drawing/2014/main" id="{1D027E7B-5CF6-4677-A709-E9AA82C38687}"/>
              </a:ext>
            </a:extLst>
          </p:cNvPr>
          <p:cNvSpPr/>
          <p:nvPr/>
        </p:nvSpPr>
        <p:spPr>
          <a:xfrm>
            <a:off x="6828946" y="134750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9" name="Google Shape;389;p25">
            <a:extLst>
              <a:ext uri="{FF2B5EF4-FFF2-40B4-BE49-F238E27FC236}">
                <a16:creationId xmlns:a16="http://schemas.microsoft.com/office/drawing/2014/main" id="{E90B9EC9-7A89-4E12-B8EE-51A57A88B882}"/>
              </a:ext>
            </a:extLst>
          </p:cNvPr>
          <p:cNvSpPr/>
          <p:nvPr/>
        </p:nvSpPr>
        <p:spPr>
          <a:xfrm>
            <a:off x="6580966" y="2995134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3"/>
          </a:solidFill>
          <a:ln w="13850" cap="flat" cmpd="sng">
            <a:solidFill>
              <a:schemeClr val="accent3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77;p25">
            <a:extLst>
              <a:ext uri="{FF2B5EF4-FFF2-40B4-BE49-F238E27FC236}">
                <a16:creationId xmlns:a16="http://schemas.microsoft.com/office/drawing/2014/main" id="{C25FD339-C687-4E90-B750-FB5A6B14BEAC}"/>
              </a:ext>
            </a:extLst>
          </p:cNvPr>
          <p:cNvSpPr/>
          <p:nvPr/>
        </p:nvSpPr>
        <p:spPr>
          <a:xfrm rot="-3173578">
            <a:off x="3032073" y="862876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F0AA874-7312-4999-B64A-0B65C25C312A}"/>
              </a:ext>
            </a:extLst>
          </p:cNvPr>
          <p:cNvSpPr/>
          <p:nvPr/>
        </p:nvSpPr>
        <p:spPr>
          <a:xfrm>
            <a:off x="1725884" y="117054"/>
            <a:ext cx="54729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000"/>
            </a:pPr>
            <a:r>
              <a:rPr lang="es-ES" sz="3000" dirty="0">
                <a:solidFill>
                  <a:srgbClr val="27CED7"/>
                </a:solidFill>
                <a:latin typeface="Roboto Black"/>
                <a:ea typeface="Roboto Black"/>
                <a:sym typeface="Roboto Black"/>
              </a:rPr>
              <a:t>PARADIGMA DE DESARROLLO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668</Words>
  <Application>Microsoft Office PowerPoint</Application>
  <PresentationFormat>Presentación en pantalla (16:9)</PresentationFormat>
  <Paragraphs>100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Roboto Thin</vt:lpstr>
      <vt:lpstr>Roboto Mono Thin</vt:lpstr>
      <vt:lpstr>Roboto Light</vt:lpstr>
      <vt:lpstr>Didact Gothic</vt:lpstr>
      <vt:lpstr>Roboto Black</vt:lpstr>
      <vt:lpstr>Bree Serif</vt:lpstr>
      <vt:lpstr>Century Gothic</vt:lpstr>
      <vt:lpstr>WEB PROPOSAL</vt:lpstr>
      <vt:lpstr>HERRAMIENTA PARA  GESTIÓN DE RESTAURANTES</vt:lpstr>
      <vt:lpstr>Posibles mejoras</vt:lpstr>
      <vt:lpstr>JUSTIFICACIÓN</vt:lpstr>
      <vt:lpstr>OBTENCIÓN DE REQUISITOS</vt:lpstr>
      <vt:lpstr>REQUISITOS FUNCIONALES</vt:lpstr>
      <vt:lpstr>REQUISITOS NO FUNCIONALES</vt:lpstr>
      <vt:lpstr>ANÁLISIS Y PLANIFICACIÓN</vt:lpstr>
      <vt:lpstr>Angular 9 / TypeScript</vt:lpstr>
      <vt:lpstr>Ciclo de vida en cascada con retroalimentación</vt:lpstr>
      <vt:lpstr>Presentación de PowerPoint</vt:lpstr>
      <vt:lpstr>CASOS DE USO</vt:lpstr>
      <vt:lpstr>DIAGRAMA DE GANTT</vt:lpstr>
      <vt:lpstr>DESARROLLO</vt:lpstr>
      <vt:lpstr>FRONT-END</vt:lpstr>
      <vt:lpstr>BACK-END</vt:lpstr>
      <vt:lpstr>CONCLUSIONES</vt:lpstr>
      <vt:lpstr>POSIBLES MEJORAS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Bea</dc:creator>
  <cp:lastModifiedBy>Bea Couchoud</cp:lastModifiedBy>
  <cp:revision>37</cp:revision>
  <dcterms:modified xsi:type="dcterms:W3CDTF">2020-05-31T23:48:50Z</dcterms:modified>
</cp:coreProperties>
</file>