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400" r:id="rId4"/>
    <p:sldId id="401" r:id="rId5"/>
    <p:sldId id="398" r:id="rId6"/>
    <p:sldId id="399" r:id="rId7"/>
    <p:sldId id="26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23/10/2017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23/10/2017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23/10/2017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23/10/2017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23/10/2017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23/10/2017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36" y="3715474"/>
            <a:ext cx="2556368" cy="26408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ython">
            <a:hlinkClick r:id="rId4"/>
            <a:extLst>
              <a:ext uri="{FF2B5EF4-FFF2-40B4-BE49-F238E27FC236}">
                <a16:creationId xmlns:a16="http://schemas.microsoft.com/office/drawing/2014/main" id="{89B85AFF-F48F-4A7D-ADF0-11A21537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1" y="1781899"/>
            <a:ext cx="5724525" cy="19335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5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731F58-6171-4822-876A-A9B3468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pic>
        <p:nvPicPr>
          <p:cNvPr id="2050" name="Picture 2" descr="Resultado de imagen para pycharm">
            <a:extLst>
              <a:ext uri="{FF2B5EF4-FFF2-40B4-BE49-F238E27FC236}">
                <a16:creationId xmlns:a16="http://schemas.microsoft.com/office/drawing/2014/main" id="{412809E5-1283-4D73-B407-E0259ADD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7383"/>
            <a:ext cx="3314700" cy="13811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2819CC13-3C1D-4D59-8365-9BEF9BFD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06" y="2267383"/>
            <a:ext cx="3343563" cy="117849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bloc de notas">
            <a:extLst>
              <a:ext uri="{FF2B5EF4-FFF2-40B4-BE49-F238E27FC236}">
                <a16:creationId xmlns:a16="http://schemas.microsoft.com/office/drawing/2014/main" id="{2490E75F-6705-428B-9A46-4B710742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49" y="2267383"/>
            <a:ext cx="3050251" cy="21269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Integrated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Development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Enviroment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(IDE)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8" name="Picture 10" descr="Resultado de imagen para cmd python">
            <a:extLst>
              <a:ext uri="{FF2B5EF4-FFF2-40B4-BE49-F238E27FC236}">
                <a16:creationId xmlns:a16="http://schemas.microsoft.com/office/drawing/2014/main" id="{E28070D6-DB89-416D-91E4-D31F9FFC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5" y="3854162"/>
            <a:ext cx="5098624" cy="250726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E806-093B-4EC6-8135-A660C0F7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47F4E-5A61-4DB2-9C8C-A01918D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54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24E61-FCCD-4CFE-BE62-67632245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Vulnerabilidades humanas:</a:t>
            </a:r>
          </a:p>
          <a:p>
            <a:pPr algn="just"/>
            <a:r>
              <a:rPr lang="es-CO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“Rodríguez si no es capaz de asumir las tareas de facturación del nuevo cliente después de la información que le he dado, quizás deberemos plantearnos buscar ayuda en </a:t>
            </a:r>
            <a:r>
              <a:rPr lang="es-CO" sz="40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Martinez</a:t>
            </a:r>
            <a:r>
              <a:rPr lang="es-CO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…, por el bien común del departamento”.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D749D7-DC81-439A-BAFD-A36A4C3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F44EAA-8F69-4FE6-89C5-0D2FEAE51436}"/>
              </a:ext>
            </a:extLst>
          </p:cNvPr>
          <p:cNvSpPr txBox="1"/>
          <p:nvPr/>
        </p:nvSpPr>
        <p:spPr>
          <a:xfrm>
            <a:off x="0" y="-9473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Psicología</a:t>
            </a: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Operaciones psicológicas (PSYOPS)</a:t>
            </a:r>
          </a:p>
          <a:p>
            <a:pPr algn="ctr"/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8357A-6091-417F-916E-0566FE3D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Intervenir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medios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hábiles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veces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arteros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política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el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mercado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información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etc.,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distorsión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verdad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justicia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servicio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intereses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particulares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Lutz, Mark. Learning Python: Powerful Object-Oriented Programming. " O'Reilly Media, Inc.", 2013.</a:t>
            </a:r>
          </a:p>
          <a:p>
            <a:pPr marL="0" indent="0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Seitz, J. (2014). Black Hat Python: Python Programming for Hackers and 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Pentesters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 No Starch Press.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4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67</Words>
  <Application>Microsoft Office PowerPoint</Application>
  <PresentationFormat>Panorámica</PresentationFormat>
  <Paragraphs>18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178</cp:revision>
  <dcterms:created xsi:type="dcterms:W3CDTF">2017-09-04T21:29:19Z</dcterms:created>
  <dcterms:modified xsi:type="dcterms:W3CDTF">2017-10-24T04:09:44Z</dcterms:modified>
</cp:coreProperties>
</file>