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9" r:id="rId3"/>
    <p:sldId id="289" r:id="rId4"/>
    <p:sldId id="290" r:id="rId5"/>
    <p:sldId id="277" r:id="rId6"/>
    <p:sldId id="265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Urcuqui" initials="CU" lastIdx="2" clrIdx="0">
    <p:extLst>
      <p:ext uri="{19B8F6BF-5375-455C-9EA6-DF929625EA0E}">
        <p15:presenceInfo xmlns:p15="http://schemas.microsoft.com/office/powerpoint/2012/main" userId="4cb82a53f40ed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6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9771D-871E-44E4-AA0A-AD673C5744C3}" type="datetimeFigureOut">
              <a:rPr lang="es-CO" smtClean="0"/>
              <a:t>19/10/2018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9977B-5A33-4428-A91D-A4FED04AB6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74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6A38-8AF9-4474-AB99-F282E2900231}" type="datetime1">
              <a:rPr lang="es-CO" smtClean="0"/>
              <a:t>19/10/2018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95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F937-091A-44C0-85B6-4E4120F9E169}" type="datetime1">
              <a:rPr lang="es-CO" smtClean="0"/>
              <a:t>19/10/2018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7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4EDF-9F37-4538-845F-44C54E437C5C}" type="datetime1">
              <a:rPr lang="es-CO" smtClean="0"/>
              <a:t>19/10/2018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21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086-0955-4506-98BF-51B70324519F}" type="datetime1">
              <a:rPr lang="es-CO" smtClean="0"/>
              <a:t>19/10/2018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008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B7FF-807F-431D-85B2-806AE4A68A98}" type="datetime1">
              <a:rPr lang="es-CO" smtClean="0"/>
              <a:t>19/10/2018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870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3E7B-8779-4847-BB6C-42B776E82F77}" type="datetime1">
              <a:rPr lang="es-CO" smtClean="0"/>
              <a:t>19/10/2018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215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D0F-807A-4B9F-AB19-158207798EF6}" type="datetime1">
              <a:rPr lang="es-CO" smtClean="0"/>
              <a:t>19/10/2018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030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8C50-0512-49AE-B3B1-4F0064066B72}" type="datetime1">
              <a:rPr lang="es-CO" smtClean="0"/>
              <a:t>19/10/2018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156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2061-93FE-49A3-A075-44EDBA130B4A}" type="datetime1">
              <a:rPr lang="es-CO" smtClean="0"/>
              <a:t>19/10/2018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80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5AD9-A404-479F-986A-B89382580660}" type="datetime1">
              <a:rPr lang="es-CO" smtClean="0"/>
              <a:t>19/10/2018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994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EA60-9CFB-4C6B-90E8-902328DB353A}" type="datetime1">
              <a:rPr lang="es-CO" smtClean="0"/>
              <a:t>19/10/2018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10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09B35-DBF2-4EF3-A73B-DF08F1989C59}" type="datetime1">
              <a:rPr lang="es-CO" smtClean="0"/>
              <a:t>19/10/2018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066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fJ02Y689G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 imagen puede contener: tex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99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880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1594407"/>
            <a:ext cx="68188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Ambas arquitecturas tienen sus ventajas y desventajas, pero ambos enfoques tienen como finalidad garantizar la integridad. Es aquí donde </a:t>
            </a:r>
            <a:r>
              <a:rPr lang="es-CO" sz="3000" u="sng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blockchain</a:t>
            </a:r>
            <a:r>
              <a:rPr lang="es-CO" sz="3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entra como herramienta para </a:t>
            </a:r>
            <a:r>
              <a:rPr lang="es-CO" sz="3000" u="sng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garantizar la integridad en arquitecturas distribuidas</a:t>
            </a:r>
            <a:r>
              <a:rPr lang="es-CO" sz="3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</a:t>
            </a:r>
            <a:endParaRPr lang="es-CO" sz="1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</a:t>
            </a:fld>
            <a:endParaRPr lang="es-CO"/>
          </a:p>
        </p:txBody>
      </p:sp>
      <p:pic>
        <p:nvPicPr>
          <p:cNvPr id="1026" name="Picture 2" descr="Resultado de imagen para blockch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74" y="139830"/>
            <a:ext cx="4319451" cy="287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869" y="2871144"/>
            <a:ext cx="4807131" cy="253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5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Peer to peer (P2P, red de pares)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CO" dirty="0" smtClean="0">
                <a:solidFill>
                  <a:schemeClr val="bg1"/>
                </a:solidFill>
              </a:rPr>
              <a:t>No existe algún nodo que sea servidor, es decir, no hay un administrador responsable de los recursos que se comparten (los nodos pueden tomar tanto el rol de emisor y receptor). Todos los nodos son administradores de sus propios recursos y así mismo determinar cuales serán compartidos.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3</a:t>
            </a:fld>
            <a:endParaRPr lang="es-CO"/>
          </a:p>
        </p:txBody>
      </p:sp>
      <p:pic>
        <p:nvPicPr>
          <p:cNvPr id="2050" name="Picture 2" descr="NAP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08427"/>
            <a:ext cx="2733417" cy="143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3843027" y="4843375"/>
            <a:ext cx="3722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https://es.wikipedia.org/wiki/Napster</a:t>
            </a:r>
          </a:p>
        </p:txBody>
      </p:sp>
    </p:spTree>
    <p:extLst>
      <p:ext uri="{BB962C8B-B14F-4D97-AF65-F5344CB8AC3E}">
        <p14:creationId xmlns:p14="http://schemas.microsoft.com/office/powerpoint/2010/main" val="352043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 smtClean="0">
                <a:solidFill>
                  <a:schemeClr val="bg1"/>
                </a:solidFill>
              </a:rPr>
              <a:t>Blockchain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4</a:t>
            </a:fld>
            <a:endParaRPr lang="es-CO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 smtClean="0">
                <a:solidFill>
                  <a:schemeClr val="bg1"/>
                </a:solidFill>
              </a:rPr>
              <a:t>Es una forma de almacenar información digital. La información puede ser literalmente cualquier cosa. La información se almacena en bloques, que están encadenados usando </a:t>
            </a:r>
            <a:r>
              <a:rPr lang="es-CO" i="1" dirty="0" smtClean="0">
                <a:solidFill>
                  <a:schemeClr val="bg1"/>
                </a:solidFill>
              </a:rPr>
              <a:t>hashes.</a:t>
            </a:r>
          </a:p>
          <a:p>
            <a:pPr marL="0" indent="0" algn="just">
              <a:buNone/>
            </a:pPr>
            <a:r>
              <a:rPr lang="es-CO" i="1" dirty="0" smtClean="0">
                <a:solidFill>
                  <a:schemeClr val="bg1"/>
                </a:solidFill>
              </a:rPr>
              <a:t>Block = bloque</a:t>
            </a:r>
          </a:p>
          <a:p>
            <a:pPr marL="0" indent="0" algn="just">
              <a:buNone/>
            </a:pPr>
            <a:r>
              <a:rPr lang="es-CO" i="1" dirty="0" err="1" smtClean="0">
                <a:solidFill>
                  <a:schemeClr val="bg1"/>
                </a:solidFill>
              </a:rPr>
              <a:t>Chain</a:t>
            </a:r>
            <a:r>
              <a:rPr lang="es-CO" i="1" dirty="0" smtClean="0">
                <a:solidFill>
                  <a:schemeClr val="bg1"/>
                </a:solidFill>
              </a:rPr>
              <a:t> =  cadena</a:t>
            </a:r>
          </a:p>
          <a:p>
            <a:pPr marL="0" indent="0" algn="just">
              <a:buNone/>
            </a:pPr>
            <a:r>
              <a:rPr lang="es-CO" i="1" dirty="0" smtClean="0">
                <a:solidFill>
                  <a:schemeClr val="bg1"/>
                </a:solidFill>
              </a:rPr>
              <a:t>“Cadena de bloques”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38200" y="51046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https://recursospython.com/guias-y-manuales/aplicacion-blockchain-desde-cero/</a:t>
            </a:r>
          </a:p>
        </p:txBody>
      </p:sp>
    </p:spTree>
    <p:extLst>
      <p:ext uri="{BB962C8B-B14F-4D97-AF65-F5344CB8AC3E}">
        <p14:creationId xmlns:p14="http://schemas.microsoft.com/office/powerpoint/2010/main" val="297359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Drescher</a:t>
            </a:r>
            <a:r>
              <a:rPr lang="en-US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D. (2017). </a:t>
            </a:r>
            <a:r>
              <a:rPr lang="en-US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Blockchain</a:t>
            </a:r>
            <a:r>
              <a:rPr lang="en-US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basics. </a:t>
            </a:r>
            <a:r>
              <a:rPr lang="en-US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Apress</a:t>
            </a:r>
            <a:r>
              <a:rPr lang="en-US" sz="4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</a:t>
            </a: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5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Bibliografía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8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qfJ02Y689G8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0" y="2857500"/>
            <a:ext cx="3048000" cy="228600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97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157</Words>
  <Application>Microsoft Office PowerPoint</Application>
  <PresentationFormat>Panorámica</PresentationFormat>
  <Paragraphs>18</Paragraphs>
  <Slides>6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Berlin Sans FB Demi</vt:lpstr>
      <vt:lpstr>Calibri</vt:lpstr>
      <vt:lpstr>Calibri Light</vt:lpstr>
      <vt:lpstr>Tema de Office</vt:lpstr>
      <vt:lpstr>Presentación de PowerPoint</vt:lpstr>
      <vt:lpstr>Presentación de PowerPoint</vt:lpstr>
      <vt:lpstr>Peer to peer (P2P, red de pares)</vt:lpstr>
      <vt:lpstr>Blockchain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Urcuqui</dc:creator>
  <cp:lastModifiedBy>Christian Urcuqui</cp:lastModifiedBy>
  <cp:revision>170</cp:revision>
  <dcterms:created xsi:type="dcterms:W3CDTF">2017-09-04T21:29:19Z</dcterms:created>
  <dcterms:modified xsi:type="dcterms:W3CDTF">2018-10-19T16:09:04Z</dcterms:modified>
</cp:coreProperties>
</file>