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335" r:id="rId3"/>
    <p:sldId id="328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5"/>
            <p14:sldId id="328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LiveId" clId="{AB7730D8-78C9-4FD0-BEDF-F024B7C489CA}"/>
    <pc:docChg chg="undo custSel addSld delSld modSld modSection">
      <pc:chgData name="Christian Urcuqui" userId="4cb82a53f40ede29" providerId="LiveId" clId="{AB7730D8-78C9-4FD0-BEDF-F024B7C489CA}" dt="2018-07-31T04:37:34.558" v="1328" actId="20577"/>
      <pc:docMkLst>
        <pc:docMk/>
      </pc:docMkLst>
      <pc:sldChg chg="addSp delSp modSp">
        <pc:chgData name="Christian Urcuqui" userId="4cb82a53f40ede29" providerId="LiveId" clId="{AB7730D8-78C9-4FD0-BEDF-F024B7C489CA}" dt="2018-07-31T00:55:33.910" v="64" actId="14100"/>
        <pc:sldMkLst>
          <pc:docMk/>
          <pc:sldMk cId="2713326665" sldId="256"/>
        </pc:sldMkLst>
        <pc:spChg chg="mod">
          <ac:chgData name="Christian Urcuqui" userId="4cb82a53f40ede29" providerId="LiveId" clId="{AB7730D8-78C9-4FD0-BEDF-F024B7C489CA}" dt="2018-07-31T00:52:50.488" v="49" actId="20577"/>
          <ac:spMkLst>
            <pc:docMk/>
            <pc:sldMk cId="2713326665" sldId="256"/>
            <ac:spMk id="2" creationId="{00000000-0000-0000-0000-000000000000}"/>
          </ac:spMkLst>
        </pc:spChg>
        <pc:picChg chg="del">
          <ac:chgData name="Christian Urcuqui" userId="4cb82a53f40ede29" providerId="LiveId" clId="{AB7730D8-78C9-4FD0-BEDF-F024B7C489CA}" dt="2018-07-31T00:52:56.435" v="50" actId="478"/>
          <ac:picMkLst>
            <pc:docMk/>
            <pc:sldMk cId="2713326665" sldId="256"/>
            <ac:picMk id="3" creationId="{00000000-0000-0000-0000-000000000000}"/>
          </ac:picMkLst>
        </pc:picChg>
        <pc:picChg chg="add del mod">
          <ac:chgData name="Christian Urcuqui" userId="4cb82a53f40ede29" providerId="LiveId" clId="{AB7730D8-78C9-4FD0-BEDF-F024B7C489CA}" dt="2018-07-31T00:55:03.537" v="58" actId="478"/>
          <ac:picMkLst>
            <pc:docMk/>
            <pc:sldMk cId="2713326665" sldId="256"/>
            <ac:picMk id="1026" creationId="{8B080524-2E84-4E23-8412-71B449551015}"/>
          </ac:picMkLst>
        </pc:picChg>
        <pc:picChg chg="add mod">
          <ac:chgData name="Christian Urcuqui" userId="4cb82a53f40ede29" providerId="LiveId" clId="{AB7730D8-78C9-4FD0-BEDF-F024B7C489CA}" dt="2018-07-31T00:55:33.910" v="64" actId="14100"/>
          <ac:picMkLst>
            <pc:docMk/>
            <pc:sldMk cId="2713326665" sldId="256"/>
            <ac:picMk id="1028" creationId="{0438E3E5-6231-4A45-8D25-F211F0DDD6E7}"/>
          </ac:picMkLst>
        </pc:picChg>
      </pc:sldChg>
      <pc:sldChg chg="addSp delSp modSp">
        <pc:chgData name="Christian Urcuqui" userId="4cb82a53f40ede29" providerId="LiveId" clId="{AB7730D8-78C9-4FD0-BEDF-F024B7C489CA}" dt="2018-07-31T01:04:12.476" v="101" actId="14861"/>
        <pc:sldMkLst>
          <pc:docMk/>
          <pc:sldMk cId="708392981" sldId="322"/>
        </pc:sldMkLst>
        <pc:spChg chg="mod">
          <ac:chgData name="Christian Urcuqui" userId="4cb82a53f40ede29" providerId="LiveId" clId="{AB7730D8-78C9-4FD0-BEDF-F024B7C489CA}" dt="2018-07-31T00:56:59.166" v="82" actId="20577"/>
          <ac:spMkLst>
            <pc:docMk/>
            <pc:sldMk cId="708392981" sldId="322"/>
            <ac:spMk id="2" creationId="{00000000-0000-0000-0000-000000000000}"/>
          </ac:spMkLst>
        </pc:spChg>
        <pc:spChg chg="mod">
          <ac:chgData name="Christian Urcuqui" userId="4cb82a53f40ede29" providerId="LiveId" clId="{AB7730D8-78C9-4FD0-BEDF-F024B7C489CA}" dt="2018-07-31T00:57:03.148" v="83" actId="6549"/>
          <ac:spMkLst>
            <pc:docMk/>
            <pc:sldMk cId="708392981" sldId="322"/>
            <ac:spMk id="3" creationId="{00000000-0000-0000-0000-000000000000}"/>
          </ac:spMkLst>
        </pc:spChg>
        <pc:spChg chg="add mod">
          <ac:chgData name="Christian Urcuqui" userId="4cb82a53f40ede29" providerId="LiveId" clId="{AB7730D8-78C9-4FD0-BEDF-F024B7C489CA}" dt="2018-07-31T01:03:42.559" v="99" actId="1076"/>
          <ac:spMkLst>
            <pc:docMk/>
            <pc:sldMk cId="708392981" sldId="322"/>
            <ac:spMk id="6" creationId="{0E0D1AC8-05D9-407D-9308-C8C73C77BF5D}"/>
          </ac:spMkLst>
        </pc:spChg>
        <pc:picChg chg="del">
          <ac:chgData name="Christian Urcuqui" userId="4cb82a53f40ede29" providerId="LiveId" clId="{AB7730D8-78C9-4FD0-BEDF-F024B7C489CA}" dt="2018-07-31T00:55:49.919" v="65" actId="478"/>
          <ac:picMkLst>
            <pc:docMk/>
            <pc:sldMk cId="708392981" sldId="322"/>
            <ac:picMk id="5" creationId="{55CBE6CB-490C-4164-B1F8-A3EE2D7D6928}"/>
          </ac:picMkLst>
        </pc:picChg>
        <pc:picChg chg="add">
          <ac:chgData name="Christian Urcuqui" userId="4cb82a53f40ede29" providerId="LiveId" clId="{AB7730D8-78C9-4FD0-BEDF-F024B7C489CA}" dt="2018-07-31T00:55:50.182" v="66"/>
          <ac:picMkLst>
            <pc:docMk/>
            <pc:sldMk cId="708392981" sldId="322"/>
            <ac:picMk id="7" creationId="{02A2ABE1-F23A-4AB6-BE39-AF6BA07FD45B}"/>
          </ac:picMkLst>
        </pc:picChg>
        <pc:picChg chg="del">
          <ac:chgData name="Christian Urcuqui" userId="4cb82a53f40ede29" providerId="LiveId" clId="{AB7730D8-78C9-4FD0-BEDF-F024B7C489CA}" dt="2018-07-31T00:59:55.089" v="84" actId="478"/>
          <ac:picMkLst>
            <pc:docMk/>
            <pc:sldMk cId="708392981" sldId="322"/>
            <ac:picMk id="8" creationId="{00000000-0000-0000-0000-000000000000}"/>
          </ac:picMkLst>
        </pc:picChg>
        <pc:picChg chg="add mod">
          <ac:chgData name="Christian Urcuqui" userId="4cb82a53f40ede29" providerId="LiveId" clId="{AB7730D8-78C9-4FD0-BEDF-F024B7C489CA}" dt="2018-07-31T01:04:12.476" v="101" actId="14861"/>
          <ac:picMkLst>
            <pc:docMk/>
            <pc:sldMk cId="708392981" sldId="322"/>
            <ac:picMk id="9" creationId="{5B95494C-9885-4CE4-BAB6-9AFAF13D086A}"/>
          </ac:picMkLst>
        </pc:picChg>
        <pc:picChg chg="add mod ord">
          <ac:chgData name="Christian Urcuqui" userId="4cb82a53f40ede29" providerId="LiveId" clId="{AB7730D8-78C9-4FD0-BEDF-F024B7C489CA}" dt="2018-07-31T01:01:40.719" v="92" actId="1076"/>
          <ac:picMkLst>
            <pc:docMk/>
            <pc:sldMk cId="708392981" sldId="322"/>
            <ac:picMk id="2050" creationId="{890BBB0D-106D-4F5A-A7CA-A1EC639F53B5}"/>
          </ac:picMkLst>
        </pc:picChg>
      </pc:sldChg>
      <pc:sldChg chg="del">
        <pc:chgData name="Christian Urcuqui" userId="4cb82a53f40ede29" providerId="LiveId" clId="{AB7730D8-78C9-4FD0-BEDF-F024B7C489CA}" dt="2018-07-31T03:54:09.733" v="618" actId="2696"/>
        <pc:sldMkLst>
          <pc:docMk/>
          <pc:sldMk cId="410277568" sldId="323"/>
        </pc:sldMkLst>
      </pc:sldChg>
      <pc:sldChg chg="del">
        <pc:chgData name="Christian Urcuqui" userId="4cb82a53f40ede29" providerId="LiveId" clId="{AB7730D8-78C9-4FD0-BEDF-F024B7C489CA}" dt="2018-07-31T04:22:22.535" v="640" actId="2696"/>
        <pc:sldMkLst>
          <pc:docMk/>
          <pc:sldMk cId="2219632023" sldId="324"/>
        </pc:sldMkLst>
      </pc:sldChg>
      <pc:sldChg chg="del">
        <pc:chgData name="Christian Urcuqui" userId="4cb82a53f40ede29" providerId="LiveId" clId="{AB7730D8-78C9-4FD0-BEDF-F024B7C489CA}" dt="2018-07-31T03:54:09.773" v="619" actId="2696"/>
        <pc:sldMkLst>
          <pc:docMk/>
          <pc:sldMk cId="2031948780" sldId="325"/>
        </pc:sldMkLst>
      </pc:sldChg>
      <pc:sldChg chg="del">
        <pc:chgData name="Christian Urcuqui" userId="4cb82a53f40ede29" providerId="LiveId" clId="{AB7730D8-78C9-4FD0-BEDF-F024B7C489CA}" dt="2018-07-31T03:54:09.782" v="620" actId="2696"/>
        <pc:sldMkLst>
          <pc:docMk/>
          <pc:sldMk cId="1874594189" sldId="326"/>
        </pc:sldMkLst>
      </pc:sldChg>
      <pc:sldChg chg="addSp modSp add">
        <pc:chgData name="Christian Urcuqui" userId="4cb82a53f40ede29" providerId="LiveId" clId="{AB7730D8-78C9-4FD0-BEDF-F024B7C489CA}" dt="2018-07-31T04:30:16.684" v="870" actId="20577"/>
        <pc:sldMkLst>
          <pc:docMk/>
          <pc:sldMk cId="3777794755" sldId="327"/>
        </pc:sldMkLst>
        <pc:spChg chg="mod">
          <ac:chgData name="Christian Urcuqui" userId="4cb82a53f40ede29" providerId="LiveId" clId="{AB7730D8-78C9-4FD0-BEDF-F024B7C489CA}" dt="2018-07-31T01:06:17.176" v="112" actId="20577"/>
          <ac:spMkLst>
            <pc:docMk/>
            <pc:sldMk cId="3777794755" sldId="327"/>
            <ac:spMk id="2" creationId="{D90DF264-05EE-458B-B510-9358EA66C4DA}"/>
          </ac:spMkLst>
        </pc:spChg>
        <pc:spChg chg="mod">
          <ac:chgData name="Christian Urcuqui" userId="4cb82a53f40ede29" providerId="LiveId" clId="{AB7730D8-78C9-4FD0-BEDF-F024B7C489CA}" dt="2018-07-31T04:30:16.684" v="870" actId="20577"/>
          <ac:spMkLst>
            <pc:docMk/>
            <pc:sldMk cId="3777794755" sldId="327"/>
            <ac:spMk id="3" creationId="{E40DBE8B-59BF-4833-BF18-33DC9F0DC14B}"/>
          </ac:spMkLst>
        </pc:spChg>
        <pc:picChg chg="add">
          <ac:chgData name="Christian Urcuqui" userId="4cb82a53f40ede29" providerId="LiveId" clId="{AB7730D8-78C9-4FD0-BEDF-F024B7C489CA}" dt="2018-07-31T01:06:22.157" v="113"/>
          <ac:picMkLst>
            <pc:docMk/>
            <pc:sldMk cId="3777794755" sldId="327"/>
            <ac:picMk id="5" creationId="{1F1EC891-06D3-4817-BC7A-DE5B1829D336}"/>
          </ac:picMkLst>
        </pc:picChg>
        <pc:picChg chg="add">
          <ac:chgData name="Christian Urcuqui" userId="4cb82a53f40ede29" providerId="LiveId" clId="{AB7730D8-78C9-4FD0-BEDF-F024B7C489CA}" dt="2018-07-31T01:09:39.213" v="475"/>
          <ac:picMkLst>
            <pc:docMk/>
            <pc:sldMk cId="3777794755" sldId="327"/>
            <ac:picMk id="6" creationId="{D7F490AC-5003-4CAB-99EE-50151E9B8008}"/>
          </ac:picMkLst>
        </pc:picChg>
      </pc:sldChg>
      <pc:sldChg chg="addSp delSp modSp add">
        <pc:chgData name="Christian Urcuqui" userId="4cb82a53f40ede29" providerId="LiveId" clId="{AB7730D8-78C9-4FD0-BEDF-F024B7C489CA}" dt="2018-07-31T04:23:26.700" v="648" actId="14100"/>
        <pc:sldMkLst>
          <pc:docMk/>
          <pc:sldMk cId="1237210898" sldId="328"/>
        </pc:sldMkLst>
        <pc:spChg chg="mod">
          <ac:chgData name="Christian Urcuqui" userId="4cb82a53f40ede29" providerId="LiveId" clId="{AB7730D8-78C9-4FD0-BEDF-F024B7C489CA}" dt="2018-07-31T03:58:15.431" v="622"/>
          <ac:spMkLst>
            <pc:docMk/>
            <pc:sldMk cId="1237210898" sldId="328"/>
            <ac:spMk id="2" creationId="{E75D14CA-E3AF-4B30-96FC-2AA9FCD071EF}"/>
          </ac:spMkLst>
        </pc:spChg>
        <pc:spChg chg="del">
          <ac:chgData name="Christian Urcuqui" userId="4cb82a53f40ede29" providerId="LiveId" clId="{AB7730D8-78C9-4FD0-BEDF-F024B7C489CA}" dt="2018-07-31T04:04:30.003" v="623" actId="478"/>
          <ac:spMkLst>
            <pc:docMk/>
            <pc:sldMk cId="1237210898" sldId="328"/>
            <ac:spMk id="3" creationId="{F9BA3FFE-34CB-47F5-864B-D161EF466921}"/>
          </ac:spMkLst>
        </pc:spChg>
        <pc:picChg chg="add mod">
          <ac:chgData name="Christian Urcuqui" userId="4cb82a53f40ede29" providerId="LiveId" clId="{AB7730D8-78C9-4FD0-BEDF-F024B7C489CA}" dt="2018-07-31T04:21:56.373" v="637" actId="1076"/>
          <ac:picMkLst>
            <pc:docMk/>
            <pc:sldMk cId="1237210898" sldId="328"/>
            <ac:picMk id="5" creationId="{A58D8DEF-F408-496B-AB25-B605DA9B82AC}"/>
          </ac:picMkLst>
        </pc:picChg>
        <pc:picChg chg="add mod">
          <ac:chgData name="Christian Urcuqui" userId="4cb82a53f40ede29" providerId="LiveId" clId="{AB7730D8-78C9-4FD0-BEDF-F024B7C489CA}" dt="2018-07-31T04:23:20.485" v="645" actId="1076"/>
          <ac:picMkLst>
            <pc:docMk/>
            <pc:sldMk cId="1237210898" sldId="328"/>
            <ac:picMk id="6" creationId="{9BB6C592-A4FB-4E95-8360-68412973F03F}"/>
          </ac:picMkLst>
        </pc:picChg>
        <pc:picChg chg="add mod">
          <ac:chgData name="Christian Urcuqui" userId="4cb82a53f40ede29" providerId="LiveId" clId="{AB7730D8-78C9-4FD0-BEDF-F024B7C489CA}" dt="2018-07-31T04:23:22.837" v="646" actId="1076"/>
          <ac:picMkLst>
            <pc:docMk/>
            <pc:sldMk cId="1237210898" sldId="328"/>
            <ac:picMk id="3074" creationId="{6AF1C95D-F84F-4FEA-A0AB-07CC6FE90BCB}"/>
          </ac:picMkLst>
        </pc:picChg>
        <pc:picChg chg="add mod">
          <ac:chgData name="Christian Urcuqui" userId="4cb82a53f40ede29" providerId="LiveId" clId="{AB7730D8-78C9-4FD0-BEDF-F024B7C489CA}" dt="2018-07-31T04:23:26.700" v="648" actId="14100"/>
          <ac:picMkLst>
            <pc:docMk/>
            <pc:sldMk cId="1237210898" sldId="328"/>
            <ac:picMk id="3076" creationId="{77AB0B8F-1AC6-4704-B9C8-DBBE896FF2B1}"/>
          </ac:picMkLst>
        </pc:picChg>
      </pc:sldChg>
      <pc:sldChg chg="modSp add">
        <pc:chgData name="Christian Urcuqui" userId="4cb82a53f40ede29" providerId="LiveId" clId="{AB7730D8-78C9-4FD0-BEDF-F024B7C489CA}" dt="2018-07-31T04:37:34.558" v="1328" actId="20577"/>
        <pc:sldMkLst>
          <pc:docMk/>
          <pc:sldMk cId="266664784" sldId="329"/>
        </pc:sldMkLst>
        <pc:spChg chg="mod">
          <ac:chgData name="Christian Urcuqui" userId="4cb82a53f40ede29" providerId="LiveId" clId="{AB7730D8-78C9-4FD0-BEDF-F024B7C489CA}" dt="2018-07-31T04:30:57.118" v="880" actId="20577"/>
          <ac:spMkLst>
            <pc:docMk/>
            <pc:sldMk cId="266664784" sldId="329"/>
            <ac:spMk id="2" creationId="{40A021E1-72A8-4344-A4F4-F53AC0B204C4}"/>
          </ac:spMkLst>
        </pc:spChg>
        <pc:spChg chg="mod">
          <ac:chgData name="Christian Urcuqui" userId="4cb82a53f40ede29" providerId="LiveId" clId="{AB7730D8-78C9-4FD0-BEDF-F024B7C489CA}" dt="2018-07-31T04:37:34.558" v="1328" actId="20577"/>
          <ac:spMkLst>
            <pc:docMk/>
            <pc:sldMk cId="266664784" sldId="329"/>
            <ac:spMk id="3" creationId="{6BA8D5DA-4D10-4084-8BB9-C813A27D7C9D}"/>
          </ac:spMkLst>
        </pc:spChg>
      </pc:sldChg>
    </pc:docChg>
  </pc:docChgLst>
  <pc:docChgLst>
    <pc:chgData name="Christian Urcuqui" userId="4cb82a53f40ede29" providerId="Windows Live" clId="Web-{D53F49F7-9030-4DBB-8373-057860B5637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8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2/08/2018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2/08/2018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2/08/2018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Líneas de trabajo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DF4489-FEA3-4310-B792-8E253FEB64CB}"/>
              </a:ext>
            </a:extLst>
          </p:cNvPr>
          <p:cNvSpPr txBox="1"/>
          <p:nvPr/>
        </p:nvSpPr>
        <p:spPr>
          <a:xfrm>
            <a:off x="1460500" y="2364753"/>
            <a:ext cx="3761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Berlin Sans FB" panose="020E0602020502020306" pitchFamily="34" charset="0"/>
              </a:rPr>
              <a:t>Semillero de investigación en ciberseguridad</a:t>
            </a:r>
          </a:p>
        </p:txBody>
      </p:sp>
      <p:pic>
        <p:nvPicPr>
          <p:cNvPr id="7" name="Picture 4" descr="Resultado de imagen para cybersecurity research">
            <a:extLst>
              <a:ext uri="{FF2B5EF4-FFF2-40B4-BE49-F238E27FC236}">
                <a16:creationId xmlns:a16="http://schemas.microsoft.com/office/drawing/2014/main" id="{70BF4A09-991E-4FAE-938C-DA6DB4EF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9" y="3203089"/>
            <a:ext cx="3260183" cy="18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68597" y="2364753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malware en dispositivos </a:t>
            </a:r>
            <a:r>
              <a:rPr lang="es-CO" sz="2500" dirty="0" smtClean="0">
                <a:latin typeface="Berlin Sans FB" panose="020E0602020502020306" pitchFamily="34" charset="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ciberataques </a:t>
            </a:r>
            <a:r>
              <a:rPr lang="es-CO" sz="2500" dirty="0" smtClean="0">
                <a:latin typeface="Berlin Sans FB" panose="020E0602020502020306" pitchFamily="34" charset="0"/>
              </a:rPr>
              <a:t>web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páginas web </a:t>
            </a:r>
            <a:r>
              <a:rPr lang="es-CO" sz="2500" dirty="0" smtClean="0">
                <a:latin typeface="Berlin Sans FB" panose="020E0602020502020306" pitchFamily="34" charset="0"/>
              </a:rPr>
              <a:t>maliciosas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Controles </a:t>
            </a:r>
            <a:r>
              <a:rPr lang="es-CO" sz="2500" dirty="0">
                <a:latin typeface="Berlin Sans FB" panose="020E0602020502020306" pitchFamily="34" charset="0"/>
              </a:rPr>
              <a:t>de seguridad para </a:t>
            </a:r>
            <a:r>
              <a:rPr lang="es-CO" sz="2500" i="1" dirty="0" err="1" smtClean="0">
                <a:latin typeface="Berlin Sans FB" panose="020E0602020502020306" pitchFamily="34" charset="0"/>
              </a:rPr>
              <a:t>Defacement</a:t>
            </a:r>
            <a:endParaRPr lang="es-CO" sz="2500" i="1" dirty="0" smtClean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i="1" dirty="0" smtClean="0">
                <a:latin typeface="Berlin Sans FB" panose="020E0602020502020306" pitchFamily="34" charset="0"/>
              </a:rPr>
              <a:t>Hacking </a:t>
            </a:r>
            <a:r>
              <a:rPr lang="es-CO" sz="2500" dirty="0" smtClean="0">
                <a:latin typeface="Berlin Sans FB" panose="020E0602020502020306" pitchFamily="34" charset="0"/>
              </a:rPr>
              <a:t>con hardware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Detección de mineros de </a:t>
            </a:r>
            <a:r>
              <a:rPr lang="es-CO" sz="2500" dirty="0" err="1" smtClean="0">
                <a:latin typeface="Berlin Sans FB" panose="020E0602020502020306" pitchFamily="34" charset="0"/>
              </a:rPr>
              <a:t>criptomonedas</a:t>
            </a:r>
            <a:r>
              <a:rPr lang="es-CO" sz="2500" dirty="0" smtClean="0">
                <a:latin typeface="Berlin Sans FB" panose="020E0602020502020306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Seguridad para la inteligencia artificial (</a:t>
            </a:r>
            <a:r>
              <a:rPr lang="es-CO" sz="2500" dirty="0" err="1">
                <a:latin typeface="Berlin Sans FB" panose="020E0602020502020306" pitchFamily="34" charset="0"/>
              </a:rPr>
              <a:t>Adversarial</a:t>
            </a:r>
            <a:r>
              <a:rPr lang="es-CO" sz="2500" dirty="0">
                <a:latin typeface="Berlin Sans FB" panose="020E0602020502020306" pitchFamily="34" charset="0"/>
              </a:rPr>
              <a:t> Machine </a:t>
            </a:r>
            <a:r>
              <a:rPr lang="es-CO" sz="2500" dirty="0" err="1">
                <a:latin typeface="Berlin Sans FB" panose="020E0602020502020306" pitchFamily="34" charset="0"/>
              </a:rPr>
              <a:t>Learning</a:t>
            </a:r>
            <a:r>
              <a:rPr lang="es-CO" sz="2500" dirty="0" smtClean="0">
                <a:latin typeface="Berlin Sans FB" panose="020E0602020502020306" pitchFamily="34" charset="0"/>
              </a:rPr>
              <a:t>)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CO" sz="2500" dirty="0">
              <a:latin typeface="Berlin Sans FB" panose="020E0602020502020306" pitchFamily="34" charset="0"/>
            </a:endParaRPr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¿Qué es una dirección IP, un nombre de dominio y un puerto? (de la sesión 2)</a:t>
            </a:r>
          </a:p>
          <a:p>
            <a:r>
              <a:rPr lang="es-CO" dirty="0" smtClean="0"/>
              <a:t>Explique el modelo de referencia OSI (capa 1-3)</a:t>
            </a:r>
          </a:p>
          <a:p>
            <a:r>
              <a:rPr lang="es-CO" dirty="0"/>
              <a:t>Explique el modelo de referencia OSI (capa 4</a:t>
            </a:r>
            <a:r>
              <a:rPr lang="es-CO" dirty="0" smtClean="0"/>
              <a:t>-7)</a:t>
            </a:r>
            <a:endParaRPr lang="es-CO" dirty="0"/>
          </a:p>
          <a:p>
            <a:r>
              <a:rPr lang="es-CO" dirty="0" smtClean="0"/>
              <a:t>Explique Internet, firewall y </a:t>
            </a:r>
            <a:r>
              <a:rPr lang="es-CO" smtClean="0"/>
              <a:t>proxy server</a:t>
            </a: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Lecturas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733022"/>
              </p:ext>
            </p:extLst>
          </p:nvPr>
        </p:nvGraphicFramePr>
        <p:xfrm>
          <a:off x="1069975" y="2398436"/>
          <a:ext cx="10058400" cy="3482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9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5119461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2. Harold, E. (2004). Java </a:t>
                      </a:r>
                      <a:r>
                        <a:rPr lang="es-CO" sz="1400" u="none" strike="noStrike" dirty="0" err="1">
                          <a:effectLst/>
                        </a:rPr>
                        <a:t>network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programming</a:t>
                      </a:r>
                      <a:r>
                        <a:rPr lang="es-CO" sz="1400" u="none" strike="noStrike" dirty="0">
                          <a:effectLst/>
                        </a:rPr>
                        <a:t>. " </a:t>
                      </a:r>
                      <a:r>
                        <a:rPr lang="es-CO" sz="1400" u="none" strike="noStrike" dirty="0" err="1">
                          <a:effectLst/>
                        </a:rPr>
                        <a:t>O'Reilly</a:t>
                      </a:r>
                      <a:r>
                        <a:rPr lang="es-CO" sz="1400" u="none" strike="noStrike" dirty="0">
                          <a:effectLst/>
                        </a:rPr>
                        <a:t> Media, Inc.".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3. </a:t>
                      </a:r>
                      <a:r>
                        <a:rPr lang="es-MX" sz="1400" u="none" strike="noStrike" dirty="0" err="1">
                          <a:effectLst/>
                        </a:rPr>
                        <a:t>Tanenbaum</a:t>
                      </a:r>
                      <a:r>
                        <a:rPr lang="es-MX" sz="1400" u="none" strike="noStrike" dirty="0">
                          <a:effectLst/>
                        </a:rPr>
                        <a:t>, A. S. (2003). Redes de computadoras. Pearson educación.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Actividades DESPUÉS clase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A1. Revisar el contenido del libro 1 desde la página </a:t>
                      </a:r>
                      <a:r>
                        <a:rPr lang="es-MX" sz="1400" u="none" strike="noStrike" dirty="0" smtClean="0">
                          <a:effectLst/>
                        </a:rPr>
                        <a:t>18 </a:t>
                      </a:r>
                      <a:r>
                        <a:rPr lang="es-MX" sz="1400" u="none" strike="noStrike" dirty="0">
                          <a:effectLst/>
                        </a:rPr>
                        <a:t>hasta la </a:t>
                      </a:r>
                      <a:r>
                        <a:rPr lang="es-MX" sz="1400" u="none" strike="noStrike" dirty="0" smtClean="0">
                          <a:effectLst/>
                        </a:rPr>
                        <a:t>34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A2. Leer del libro 2 las páginas 14-18</a:t>
                      </a:r>
                      <a:endParaRPr lang="es-MX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2915</TotalTime>
  <Words>196</Words>
  <Application>Microsoft Office PowerPoint</Application>
  <PresentationFormat>Panorámica</PresentationFormat>
  <Paragraphs>32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Berlin Sans FB</vt:lpstr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Líneas de trabajo</vt:lpstr>
      <vt:lpstr>Bibliografía</vt:lpstr>
      <vt:lpstr>Próxima clase</vt:lpstr>
      <vt:lpstr>Lecturas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376</cp:revision>
  <dcterms:created xsi:type="dcterms:W3CDTF">2018-02-26T14:13:15Z</dcterms:created>
  <dcterms:modified xsi:type="dcterms:W3CDTF">2018-08-02T22:04:44Z</dcterms:modified>
</cp:coreProperties>
</file>