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7" r:id="rId4"/>
    <p:sldId id="289" r:id="rId5"/>
    <p:sldId id="291" r:id="rId6"/>
    <p:sldId id="286" r:id="rId7"/>
    <p:sldId id="266" r:id="rId8"/>
    <p:sldId id="28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5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4/02/2018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4/02/2018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4/02/2018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4/02/2018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4/02/2018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4/02/2018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hBpRBpyxL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10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Resultado de imagen para kali linu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04" y="2084832"/>
            <a:ext cx="6047232" cy="340156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45" y="2710844"/>
            <a:ext cx="3436885" cy="214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7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pic>
        <p:nvPicPr>
          <p:cNvPr id="1026" name="Picture 2" descr="Resultado de imagen para defcon ct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3" y="2726889"/>
            <a:ext cx="4713920" cy="25737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defcon ct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6" y="1860891"/>
            <a:ext cx="6213474" cy="41382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4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Resultado de imagen para ekopa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931987"/>
            <a:ext cx="3949700" cy="394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defc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2547937"/>
            <a:ext cx="60483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8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O" sz="8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¿Qué es un hacker?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97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14</a:t>
            </a:fld>
            <a:endParaRPr lang="es-CO"/>
          </a:p>
        </p:txBody>
      </p:sp>
      <p:pic>
        <p:nvPicPr>
          <p:cNvPr id="1026" name="Picture 2" descr="Resultado de imagen para types of hack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51" y="2025968"/>
            <a:ext cx="8173298" cy="348865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64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15</a:t>
            </a:fld>
            <a:endParaRPr lang="es-CO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5059680" y="1825625"/>
            <a:ext cx="629412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Disfruta de investigar</a:t>
            </a:r>
          </a:p>
          <a:p>
            <a:pPr marL="0" indent="0" algn="ctr">
              <a:buNone/>
            </a:pPr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Entusiasta</a:t>
            </a:r>
          </a:p>
          <a:p>
            <a:pPr marL="0" indent="0" algn="ctr">
              <a:buNone/>
            </a:pPr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Perseverante </a:t>
            </a:r>
          </a:p>
          <a:p>
            <a:pPr marL="0" indent="0" algn="ctr">
              <a:buNone/>
            </a:pPr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Paciente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Resultado de imagen para hacker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831817"/>
            <a:ext cx="5258453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6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16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s-CO" sz="8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¿Antivirus …</a:t>
            </a:r>
          </a:p>
          <a:p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838200" y="28009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8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Antimalware?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9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17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170" name="Picture 2" descr="Resultado de imagen para malware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296" y="1533525"/>
            <a:ext cx="9174244" cy="423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56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18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2032000" y="2167462"/>
          <a:ext cx="8128000" cy="326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8517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733421"/>
                    </a:ext>
                  </a:extLst>
                </a:gridCol>
              </a:tblGrid>
              <a:tr h="1464206"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Virus</a:t>
                      </a:r>
                      <a:endParaRPr lang="es-CO" sz="2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1" dirty="0" err="1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Worm</a:t>
                      </a:r>
                      <a:endParaRPr lang="es-CO" sz="2800" dirty="0"/>
                    </a:p>
                    <a:p>
                      <a:pPr algn="ctr"/>
                      <a:endParaRPr lang="es-CO" sz="2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19221"/>
                  </a:ext>
                </a:extLst>
              </a:tr>
              <a:tr h="1464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1" dirty="0" err="1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Rootkit</a:t>
                      </a:r>
                      <a:endParaRPr lang="es-CO" sz="2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1" dirty="0" err="1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Trojan</a:t>
                      </a:r>
                      <a:r>
                        <a:rPr lang="es-CO" sz="2800" b="1" dirty="0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 </a:t>
                      </a:r>
                      <a:endParaRPr lang="es-CO" sz="2800" dirty="0"/>
                    </a:p>
                    <a:p>
                      <a:pPr algn="ctr"/>
                      <a:endParaRPr lang="es-CO" sz="28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1" dirty="0" err="1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Dialer</a:t>
                      </a:r>
                      <a:endParaRPr lang="es-CO" sz="2800" b="1" dirty="0">
                        <a:solidFill>
                          <a:schemeClr val="bg1"/>
                        </a:solidFill>
                        <a:latin typeface="Berlin Sans FB Demi" panose="020E0802020502020306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1" dirty="0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Spyware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800" b="1" dirty="0" err="1">
                          <a:solidFill>
                            <a:schemeClr val="bg1"/>
                          </a:solidFill>
                          <a:latin typeface="Berlin Sans FB Demi" panose="020E0802020502020306" pitchFamily="34" charset="0"/>
                        </a:rPr>
                        <a:t>Keylogger</a:t>
                      </a:r>
                      <a:endParaRPr lang="es-CO" sz="2800" dirty="0"/>
                    </a:p>
                    <a:p>
                      <a:pPr algn="ctr"/>
                      <a:endParaRPr lang="es-CO" sz="28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67380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816791" y="5662336"/>
            <a:ext cx="2805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They</a:t>
            </a:r>
            <a:r>
              <a:rPr lang="es-CO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require</a:t>
            </a:r>
            <a:r>
              <a:rPr lang="es-CO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a host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476844" y="5662335"/>
            <a:ext cx="3448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2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They</a:t>
            </a:r>
            <a:r>
              <a:rPr lang="es-CO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run </a:t>
            </a:r>
            <a:r>
              <a:rPr lang="es-CO" sz="2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independently</a:t>
            </a:r>
            <a:endParaRPr lang="es-CO" sz="2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 rot="16200000">
            <a:off x="-129614" y="4305743"/>
            <a:ext cx="2152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Non-</a:t>
            </a:r>
            <a:r>
              <a:rPr lang="es-CO" sz="2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Spreading</a:t>
            </a:r>
            <a:endParaRPr lang="es-CO" sz="2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 rot="16200000">
            <a:off x="124348" y="2484683"/>
            <a:ext cx="1797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Self-Spreading</a:t>
            </a:r>
            <a:endParaRPr lang="es-CO" sz="2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6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19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134665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s-CO" sz="8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8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¿100% de seguridad?</a:t>
            </a:r>
          </a:p>
          <a:p>
            <a:endParaRPr lang="es-CO" dirty="0"/>
          </a:p>
        </p:txBody>
      </p:sp>
      <p:pic>
        <p:nvPicPr>
          <p:cNvPr id="9218" name="Picture 2" descr="Resultado de imagen para nos destruiran a tod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04" y="3933967"/>
            <a:ext cx="4838096" cy="272142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29" y="1394847"/>
            <a:ext cx="3816867" cy="4516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177642" y="1611824"/>
            <a:ext cx="69233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Christian Camilo Urcuqui López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Ing. Sistemas, Magister en Informática y Telecomunicaciones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Professional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Scientist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Grupo de investigación i2t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Líder de investigación y desarrollo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Seguridad informática y ciencia de los datos aplicada 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ccurcuqui@icesi.edu.co</a:t>
            </a: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20</a:t>
            </a:fld>
            <a:endParaRPr lang="es-CO"/>
          </a:p>
        </p:txBody>
      </p:sp>
      <p:pic>
        <p:nvPicPr>
          <p:cNvPr id="11266" name="Picture 2" descr="Resultado de imagen para sistema no determini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29" y="2262301"/>
            <a:ext cx="3477986" cy="34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5059680" y="1825625"/>
            <a:ext cx="6294120" cy="4351338"/>
          </a:xfrm>
        </p:spPr>
        <p:txBody>
          <a:bodyPr/>
          <a:lstStyle/>
          <a:p>
            <a:pPr marL="0" indent="0" algn="ctr">
              <a:buNone/>
            </a:pPr>
            <a:endParaRPr lang="es-CO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endParaRPr lang="es-CO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Sistemas deterministas</a:t>
            </a:r>
          </a:p>
          <a:p>
            <a:pPr marL="0" indent="0" algn="ctr">
              <a:buNone/>
            </a:pPr>
            <a:r>
              <a:rPr lang="es-CO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Sistemas no deterministas </a:t>
            </a:r>
          </a:p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Mitos y realidades del Hacking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3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/>
          </a:p>
        </p:txBody>
      </p:sp>
      <p:pic>
        <p:nvPicPr>
          <p:cNvPr id="1026" name="Picture 2" descr="La imagen puede contener: 5 personas, interi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0" y="3807585"/>
            <a:ext cx="5154793" cy="291389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imagen puede contener: 3 personas, personas sentadas, pantalla e inter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0" y="817122"/>
            <a:ext cx="5154793" cy="29156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74" y="817122"/>
            <a:ext cx="4336339" cy="566673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CuadroTexto 7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pic>
        <p:nvPicPr>
          <p:cNvPr id="2050" name="Picture 2" descr="La imagen puede contener: una o varias personas y multitu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4" y="2063114"/>
            <a:ext cx="5491580" cy="411868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2" name="Picture 4" descr="La imagen puede contener: tex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13" y="1202655"/>
            <a:ext cx="3825521" cy="4979144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7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pic>
        <p:nvPicPr>
          <p:cNvPr id="3074" name="Picture 2" descr="https://scontent.fclo3-1.fna.fbcdn.net/v/t1.0-9/23319369_1609984682356914_1840356274311229552_n.png?oh=b2a9f4dcceb1de8376a8f27d7a74efdd&amp;oe=5AE665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004" y="1023430"/>
            <a:ext cx="3999690" cy="53329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Presentación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5" y="1541125"/>
            <a:ext cx="5799323" cy="434949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14197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78D820-7ABC-4140-B424-90234DD9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4109DF-9159-4B16-8F83-18FE5FCE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1" y="930480"/>
            <a:ext cx="8319689" cy="41598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CD50A63-2B15-488B-857B-291D99DC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00" y="5090324"/>
            <a:ext cx="8308299" cy="164796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E8E0CC2-5711-42C4-A558-C5D53A4C4367}"/>
              </a:ext>
            </a:extLst>
          </p:cNvPr>
          <p:cNvCxnSpPr/>
          <p:nvPr/>
        </p:nvCxnSpPr>
        <p:spPr>
          <a:xfrm>
            <a:off x="422449" y="6266576"/>
            <a:ext cx="140935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991035A-B62E-4476-BBC4-E635845489B9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Oportunidad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0" y="2132126"/>
            <a:ext cx="6868886" cy="378278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6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8D6AA-B1D0-45E1-8D5D-C3001F3B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Elementos multimedia en línea 4">
            <a:hlinkClick r:id="" action="ppaction://media"/>
            <a:extLst>
              <a:ext uri="{FF2B5EF4-FFF2-40B4-BE49-F238E27FC236}">
                <a16:creationId xmlns:a16="http://schemas.microsoft.com/office/drawing/2014/main" id="{5B17837C-A89C-4114-932E-29C77C8D643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9350" y="0"/>
            <a:ext cx="8992998" cy="6858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EF62AB-0ADF-40B2-A8E6-502170BB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42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9</a:t>
            </a:fld>
            <a:endParaRPr lang="es-CO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6" y="2061935"/>
            <a:ext cx="3265715" cy="429441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Expectativas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057" y="1418504"/>
            <a:ext cx="2873829" cy="512040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565542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159</Words>
  <Application>Microsoft Office PowerPoint</Application>
  <PresentationFormat>Panorámica</PresentationFormat>
  <Paragraphs>76</Paragraphs>
  <Slides>21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40</cp:revision>
  <dcterms:created xsi:type="dcterms:W3CDTF">2017-09-04T21:29:19Z</dcterms:created>
  <dcterms:modified xsi:type="dcterms:W3CDTF">2018-02-05T03:45:04Z</dcterms:modified>
</cp:coreProperties>
</file>