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96" r:id="rId3"/>
    <p:sldId id="297" r:id="rId4"/>
    <p:sldId id="269" r:id="rId5"/>
    <p:sldId id="263" r:id="rId6"/>
    <p:sldId id="271" r:id="rId7"/>
    <p:sldId id="276" r:id="rId8"/>
    <p:sldId id="278" r:id="rId9"/>
    <p:sldId id="264" r:id="rId10"/>
    <p:sldId id="282" r:id="rId11"/>
    <p:sldId id="283" r:id="rId12"/>
    <p:sldId id="284" r:id="rId13"/>
    <p:sldId id="285" r:id="rId14"/>
    <p:sldId id="287" r:id="rId15"/>
    <p:sldId id="288" r:id="rId16"/>
    <p:sldId id="298" r:id="rId17"/>
    <p:sldId id="299" r:id="rId18"/>
    <p:sldId id="301" r:id="rId19"/>
    <p:sldId id="300" r:id="rId20"/>
    <p:sldId id="302" r:id="rId21"/>
    <p:sldId id="324" r:id="rId22"/>
    <p:sldId id="290" r:id="rId23"/>
    <p:sldId id="292" r:id="rId24"/>
    <p:sldId id="289" r:id="rId25"/>
    <p:sldId id="291" r:id="rId26"/>
    <p:sldId id="293" r:id="rId27"/>
    <p:sldId id="294" r:id="rId28"/>
    <p:sldId id="295"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 id="322" r:id="rId49"/>
    <p:sldId id="323" r:id="rId50"/>
    <p:sldId id="277" r:id="rId51"/>
    <p:sldId id="265" r:id="rId5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an Urcuqui" initials="CU" lastIdx="1" clrIdx="0">
    <p:extLst>
      <p:ext uri="{19B8F6BF-5375-455C-9EA6-DF929625EA0E}">
        <p15:presenceInfo xmlns:p15="http://schemas.microsoft.com/office/powerpoint/2012/main" userId="4cb82a53f40ede2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9-05T10:40:23.706" idx="1">
    <p:pos x="10" y="10"/>
    <p:text>Qué es la Psique:
La psique es el conjunto de las capacidades humanas de un individuo que abarca los procesos conscientes e inconscientes. La palabra psique es de origen griego “ψυχή” o “psyché” que significa “alma humana”.
Antiguamente, el término psique estaba relacionado con un tipo de energía o fuerza vital de un individuo que estaba unida al cuerpo en vida y, se separaba de este tras su muerte. Con el pasar del tiempo, el concepto se alejó de la filosofía y se acercó al área de la psicología, tal como fue descrito anteriormente.
En el área de las religiones, hay muchos teólogos que se han dedicado a este concepto como el caso de Santo Tomás de Aquino que sostiene que el alma es la parte esencial del ser humano y, por ende, es lo que hace que un ser humano se distingue del otro.</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99771D-871E-44E4-AA0A-AD673C5744C3}" type="datetimeFigureOut">
              <a:rPr lang="es-CO" smtClean="0"/>
              <a:t>6/08/2018</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E9977B-5A33-4428-A91D-A4FED04AB67B}" type="slidenum">
              <a:rPr lang="es-CO" smtClean="0"/>
              <a:t>‹Nº›</a:t>
            </a:fld>
            <a:endParaRPr lang="es-CO"/>
          </a:p>
        </p:txBody>
      </p:sp>
    </p:spTree>
    <p:extLst>
      <p:ext uri="{BB962C8B-B14F-4D97-AF65-F5344CB8AC3E}">
        <p14:creationId xmlns:p14="http://schemas.microsoft.com/office/powerpoint/2010/main" val="1867745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fld id="{15D56A38-8AF9-4474-AB99-F282E2900231}" type="datetime1">
              <a:rPr lang="es-CO" smtClean="0"/>
              <a:t>6/08/2018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F3034EF-BFAE-4255-A656-297DAB7FEC3B}" type="slidenum">
              <a:rPr lang="es-CO" smtClean="0"/>
              <a:t>‹Nº›</a:t>
            </a:fld>
            <a:endParaRPr lang="es-CO"/>
          </a:p>
        </p:txBody>
      </p:sp>
    </p:spTree>
    <p:extLst>
      <p:ext uri="{BB962C8B-B14F-4D97-AF65-F5344CB8AC3E}">
        <p14:creationId xmlns:p14="http://schemas.microsoft.com/office/powerpoint/2010/main" val="1735958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EB29F937-091A-44C0-85B6-4E4120F9E169}" type="datetime1">
              <a:rPr lang="es-CO" smtClean="0"/>
              <a:t>6/08/2018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F3034EF-BFAE-4255-A656-297DAB7FEC3B}" type="slidenum">
              <a:rPr lang="es-CO" smtClean="0"/>
              <a:t>‹Nº›</a:t>
            </a:fld>
            <a:endParaRPr lang="es-CO"/>
          </a:p>
        </p:txBody>
      </p:sp>
    </p:spTree>
    <p:extLst>
      <p:ext uri="{BB962C8B-B14F-4D97-AF65-F5344CB8AC3E}">
        <p14:creationId xmlns:p14="http://schemas.microsoft.com/office/powerpoint/2010/main" val="23274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39974EDF-9F37-4538-845F-44C54E437C5C}" type="datetime1">
              <a:rPr lang="es-CO" smtClean="0"/>
              <a:t>6/08/2018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F3034EF-BFAE-4255-A656-297DAB7FEC3B}" type="slidenum">
              <a:rPr lang="es-CO" smtClean="0"/>
              <a:t>‹Nº›</a:t>
            </a:fld>
            <a:endParaRPr lang="es-CO"/>
          </a:p>
        </p:txBody>
      </p:sp>
    </p:spTree>
    <p:extLst>
      <p:ext uri="{BB962C8B-B14F-4D97-AF65-F5344CB8AC3E}">
        <p14:creationId xmlns:p14="http://schemas.microsoft.com/office/powerpoint/2010/main" val="173521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31EAB086-0955-4506-98BF-51B70324519F}" type="datetime1">
              <a:rPr lang="es-CO" smtClean="0"/>
              <a:t>6/08/2018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F3034EF-BFAE-4255-A656-297DAB7FEC3B}" type="slidenum">
              <a:rPr lang="es-CO" smtClean="0"/>
              <a:t>‹Nº›</a:t>
            </a:fld>
            <a:endParaRPr lang="es-CO"/>
          </a:p>
        </p:txBody>
      </p:sp>
    </p:spTree>
    <p:extLst>
      <p:ext uri="{BB962C8B-B14F-4D97-AF65-F5344CB8AC3E}">
        <p14:creationId xmlns:p14="http://schemas.microsoft.com/office/powerpoint/2010/main" val="1040080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E342B7FF-807F-431D-85B2-806AE4A68A98}" type="datetime1">
              <a:rPr lang="es-CO" smtClean="0"/>
              <a:t>6/08/2018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F3034EF-BFAE-4255-A656-297DAB7FEC3B}" type="slidenum">
              <a:rPr lang="es-CO" smtClean="0"/>
              <a:t>‹Nº›</a:t>
            </a:fld>
            <a:endParaRPr lang="es-CO"/>
          </a:p>
        </p:txBody>
      </p:sp>
    </p:spTree>
    <p:extLst>
      <p:ext uri="{BB962C8B-B14F-4D97-AF65-F5344CB8AC3E}">
        <p14:creationId xmlns:p14="http://schemas.microsoft.com/office/powerpoint/2010/main" val="83870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8F463E7B-8779-4847-BB6C-42B776E82F77}" type="datetime1">
              <a:rPr lang="es-CO" smtClean="0"/>
              <a:t>6/08/2018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F3034EF-BFAE-4255-A656-297DAB7FEC3B}" type="slidenum">
              <a:rPr lang="es-CO" smtClean="0"/>
              <a:t>‹Nº›</a:t>
            </a:fld>
            <a:endParaRPr lang="es-CO"/>
          </a:p>
        </p:txBody>
      </p:sp>
    </p:spTree>
    <p:extLst>
      <p:ext uri="{BB962C8B-B14F-4D97-AF65-F5344CB8AC3E}">
        <p14:creationId xmlns:p14="http://schemas.microsoft.com/office/powerpoint/2010/main" val="2662157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15165D0F-807A-4B9F-AB19-158207798EF6}" type="datetime1">
              <a:rPr lang="es-CO" smtClean="0"/>
              <a:t>6/08/2018</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FF3034EF-BFAE-4255-A656-297DAB7FEC3B}" type="slidenum">
              <a:rPr lang="es-CO" smtClean="0"/>
              <a:t>‹Nº›</a:t>
            </a:fld>
            <a:endParaRPr lang="es-CO"/>
          </a:p>
        </p:txBody>
      </p:sp>
    </p:spTree>
    <p:extLst>
      <p:ext uri="{BB962C8B-B14F-4D97-AF65-F5344CB8AC3E}">
        <p14:creationId xmlns:p14="http://schemas.microsoft.com/office/powerpoint/2010/main" val="54030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1E608C50-0512-49AE-B3B1-4F0064066B72}" type="datetime1">
              <a:rPr lang="es-CO" smtClean="0"/>
              <a:t>6/08/2018</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FF3034EF-BFAE-4255-A656-297DAB7FEC3B}" type="slidenum">
              <a:rPr lang="es-CO" smtClean="0"/>
              <a:t>‹Nº›</a:t>
            </a:fld>
            <a:endParaRPr lang="es-CO"/>
          </a:p>
        </p:txBody>
      </p:sp>
    </p:spTree>
    <p:extLst>
      <p:ext uri="{BB962C8B-B14F-4D97-AF65-F5344CB8AC3E}">
        <p14:creationId xmlns:p14="http://schemas.microsoft.com/office/powerpoint/2010/main" val="661564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8CD2061-93FE-49A3-A075-44EDBA130B4A}" type="datetime1">
              <a:rPr lang="es-CO" smtClean="0"/>
              <a:t>6/08/2018</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FF3034EF-BFAE-4255-A656-297DAB7FEC3B}" type="slidenum">
              <a:rPr lang="es-CO" smtClean="0"/>
              <a:t>‹Nº›</a:t>
            </a:fld>
            <a:endParaRPr lang="es-CO"/>
          </a:p>
        </p:txBody>
      </p:sp>
    </p:spTree>
    <p:extLst>
      <p:ext uri="{BB962C8B-B14F-4D97-AF65-F5344CB8AC3E}">
        <p14:creationId xmlns:p14="http://schemas.microsoft.com/office/powerpoint/2010/main" val="1458082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1E25AD9-A404-479F-986A-B89382580660}" type="datetime1">
              <a:rPr lang="es-CO" smtClean="0"/>
              <a:t>6/08/2018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F3034EF-BFAE-4255-A656-297DAB7FEC3B}" type="slidenum">
              <a:rPr lang="es-CO" smtClean="0"/>
              <a:t>‹Nº›</a:t>
            </a:fld>
            <a:endParaRPr lang="es-CO"/>
          </a:p>
        </p:txBody>
      </p:sp>
    </p:spTree>
    <p:extLst>
      <p:ext uri="{BB962C8B-B14F-4D97-AF65-F5344CB8AC3E}">
        <p14:creationId xmlns:p14="http://schemas.microsoft.com/office/powerpoint/2010/main" val="203994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BFDEEA60-9CFB-4C6B-90E8-902328DB353A}" type="datetime1">
              <a:rPr lang="es-CO" smtClean="0"/>
              <a:t>6/08/2018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F3034EF-BFAE-4255-A656-297DAB7FEC3B}" type="slidenum">
              <a:rPr lang="es-CO" smtClean="0"/>
              <a:t>‹Nº›</a:t>
            </a:fld>
            <a:endParaRPr lang="es-CO"/>
          </a:p>
        </p:txBody>
      </p:sp>
    </p:spTree>
    <p:extLst>
      <p:ext uri="{BB962C8B-B14F-4D97-AF65-F5344CB8AC3E}">
        <p14:creationId xmlns:p14="http://schemas.microsoft.com/office/powerpoint/2010/main" val="4037103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09B35-DBF2-4EF3-A73B-DF08F1989C59}" type="datetime1">
              <a:rPr lang="es-CO" smtClean="0"/>
              <a:t>6/08/2018</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034EF-BFAE-4255-A656-297DAB7FEC3B}" type="slidenum">
              <a:rPr lang="es-CO" smtClean="0"/>
              <a:t>‹Nº›</a:t>
            </a:fld>
            <a:endParaRPr lang="es-CO"/>
          </a:p>
        </p:txBody>
      </p:sp>
    </p:spTree>
    <p:extLst>
      <p:ext uri="{BB962C8B-B14F-4D97-AF65-F5344CB8AC3E}">
        <p14:creationId xmlns:p14="http://schemas.microsoft.com/office/powerpoint/2010/main" val="1730666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ideo" Target="https://www.youtube.com/embed/4TrH-PH45T0"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ideo" Target="https://www.youtube.com/embed/_G3NT91AWU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social-engineer.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video" Target="https://www.youtube.com/embed/fHhNWAKw0b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tools.kali.org/category/information-gathe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elmundo.es/elmundo/2008/04/19/castillayleon/1208587770.html" TargetMode="External"/><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youtu.be/-wu_pO5Z7Pk?t=2470" TargetMode="External"/><Relationship Id="rId2" Type="http://schemas.openxmlformats.org/officeDocument/2006/relationships/hyperlink" Target="https://www.theguardian.com/technology/2016/apr/19/ss7-hack-explained-mobile-phone-vulnerability-snooping-texts-call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www.elladodelmal.com/2014/07/shoulder-surfing-con-google-glass-para.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slideLayout" Target="../slideLayouts/slideLayout2.xml"/><Relationship Id="rId1" Type="http://schemas.openxmlformats.org/officeDocument/2006/relationships/video" Target="https://www.youtube.com/embed/0y9Nf6wHaQo"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video" Target="https://www.youtube.com/embed/CGd_M_CpeDI"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exploit-db.co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hyperlink" Target="https://www.elevenpaths.com/labstools/foca/index.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www.geocreepy.co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laramies/theHarvester" TargetMode="External"/><Relationship Id="rId2" Type="http://schemas.openxmlformats.org/officeDocument/2006/relationships/hyperlink" Target="https://stalkscan.com/" TargetMode="Externa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video" Target="https://www.youtube.com/embed/q5DDYpjUeUQ"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scribd.com/doc/7207/cia-lock-picking-field-operative-training-manual#scribd" TargetMode="External"/><Relationship Id="rId2" Type="http://schemas.openxmlformats.org/officeDocument/2006/relationships/hyperlink" Target="https://forums.hak5.org/topic/25232-my-lock-picking-set/" TargetMode="External"/><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4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video" Target="https://www.youtube.com/embed/mO3mMYwKkKs"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social-engineer.org/social-engineering/social-engineering-infographic/"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ideo" Target="https://www.youtube.com/embed/-8Wn7vWd8Y8"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slideLayout" Target="../slideLayouts/slideLayout2.xml"/><Relationship Id="rId1" Type="http://schemas.openxmlformats.org/officeDocument/2006/relationships/video" Target="https://www.youtube.com/embed/qfJ02Y689G8"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youtu.be/YOkn9FK69g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La imagen puede contener: tex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3999"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número de diapositiva 1"/>
          <p:cNvSpPr>
            <a:spLocks noGrp="1"/>
          </p:cNvSpPr>
          <p:nvPr>
            <p:ph type="sldNum" sz="quarter" idx="12"/>
          </p:nvPr>
        </p:nvSpPr>
        <p:spPr/>
        <p:txBody>
          <a:bodyPr/>
          <a:lstStyle/>
          <a:p>
            <a:fld id="{FF3034EF-BFAE-4255-A656-297DAB7FEC3B}" type="slidenum">
              <a:rPr lang="es-CO" smtClean="0"/>
              <a:t>1</a:t>
            </a:fld>
            <a:endParaRPr lang="es-CO"/>
          </a:p>
        </p:txBody>
      </p:sp>
    </p:spTree>
    <p:extLst>
      <p:ext uri="{BB962C8B-B14F-4D97-AF65-F5344CB8AC3E}">
        <p14:creationId xmlns:p14="http://schemas.microsoft.com/office/powerpoint/2010/main" val="618800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10</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
        <p:nvSpPr>
          <p:cNvPr id="6" name="Marcador de contenido 2"/>
          <p:cNvSpPr>
            <a:spLocks noGrp="1"/>
          </p:cNvSpPr>
          <p:nvPr>
            <p:ph idx="1"/>
          </p:nvPr>
        </p:nvSpPr>
        <p:spPr>
          <a:xfrm>
            <a:off x="838200" y="1028105"/>
            <a:ext cx="10515600" cy="4351338"/>
          </a:xfrm>
        </p:spPr>
        <p:txBody>
          <a:bodyPr>
            <a:normAutofit/>
          </a:bodyPr>
          <a:lstStyle/>
          <a:p>
            <a:pPr marL="0" indent="0" algn="ctr">
              <a:buNone/>
            </a:pPr>
            <a:endParaRPr lang="es-CO" sz="8000" b="1" dirty="0">
              <a:solidFill>
                <a:schemeClr val="bg1"/>
              </a:solidFill>
              <a:latin typeface="Berlin Sans FB Demi" panose="020E0802020502020306" pitchFamily="34" charset="0"/>
            </a:endParaRPr>
          </a:p>
          <a:p>
            <a:pPr marL="0" indent="0" algn="ctr">
              <a:buNone/>
            </a:pPr>
            <a:r>
              <a:rPr lang="es-CO" sz="4400" b="1" dirty="0">
                <a:solidFill>
                  <a:schemeClr val="bg1"/>
                </a:solidFill>
                <a:latin typeface="Berlin Sans FB Demi" panose="020E0802020502020306" pitchFamily="34" charset="0"/>
              </a:rPr>
              <a:t>“No existe un mecanismo de defensa tecnológico contra un ataque basado en vulnerabilidades de la psique humana”</a:t>
            </a:r>
            <a:endParaRPr lang="es-CO" dirty="0"/>
          </a:p>
        </p:txBody>
      </p:sp>
      <p:pic>
        <p:nvPicPr>
          <p:cNvPr id="7" name="Picture 2" descr="Resultado de imagen para social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943" y="4323506"/>
            <a:ext cx="3418114" cy="2277318"/>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229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11</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
        <p:nvSpPr>
          <p:cNvPr id="6" name="Marcador de contenido 2"/>
          <p:cNvSpPr>
            <a:spLocks noGrp="1"/>
          </p:cNvSpPr>
          <p:nvPr>
            <p:ph idx="1"/>
          </p:nvPr>
        </p:nvSpPr>
        <p:spPr>
          <a:xfrm>
            <a:off x="838200" y="1506438"/>
            <a:ext cx="10515600" cy="4849912"/>
          </a:xfrm>
        </p:spPr>
        <p:txBody>
          <a:bodyPr>
            <a:normAutofit fontScale="47500" lnSpcReduction="20000"/>
          </a:bodyPr>
          <a:lstStyle/>
          <a:p>
            <a:r>
              <a:rPr lang="es-CO" sz="8000" b="1" dirty="0" err="1">
                <a:solidFill>
                  <a:schemeClr val="bg1"/>
                </a:solidFill>
                <a:latin typeface="Berlin Sans FB Demi" panose="020E0802020502020306" pitchFamily="34" charset="0"/>
              </a:rPr>
              <a:t>Insider</a:t>
            </a:r>
            <a:endParaRPr lang="es-CO" sz="8000" b="1" dirty="0">
              <a:solidFill>
                <a:schemeClr val="bg1"/>
              </a:solidFill>
              <a:latin typeface="Berlin Sans FB Demi" panose="020E0802020502020306" pitchFamily="34" charset="0"/>
            </a:endParaRPr>
          </a:p>
          <a:p>
            <a:r>
              <a:rPr lang="es-CO" sz="8000" b="1" dirty="0" err="1">
                <a:solidFill>
                  <a:schemeClr val="bg1"/>
                </a:solidFill>
                <a:latin typeface="Berlin Sans FB Demi" panose="020E0802020502020306" pitchFamily="34" charset="0"/>
              </a:rPr>
              <a:t>Ciberdelincuentes</a:t>
            </a:r>
            <a:endParaRPr lang="es-CO" sz="8000" b="1" dirty="0">
              <a:solidFill>
                <a:schemeClr val="bg1"/>
              </a:solidFill>
              <a:latin typeface="Berlin Sans FB Demi" panose="020E0802020502020306" pitchFamily="34" charset="0"/>
            </a:endParaRPr>
          </a:p>
          <a:p>
            <a:r>
              <a:rPr lang="es-CO" sz="8000" b="1" dirty="0">
                <a:solidFill>
                  <a:schemeClr val="bg1"/>
                </a:solidFill>
                <a:latin typeface="Berlin Sans FB Demi" panose="020E0802020502020306" pitchFamily="34" charset="0"/>
              </a:rPr>
              <a:t>Hacker éticos</a:t>
            </a:r>
          </a:p>
          <a:p>
            <a:r>
              <a:rPr lang="es-CO" sz="8000" b="1" dirty="0">
                <a:solidFill>
                  <a:schemeClr val="bg1"/>
                </a:solidFill>
                <a:latin typeface="Berlin Sans FB Demi" panose="020E0802020502020306" pitchFamily="34" charset="0"/>
              </a:rPr>
              <a:t>Estafadores o timadores</a:t>
            </a:r>
          </a:p>
          <a:p>
            <a:r>
              <a:rPr lang="es-CO" sz="8000" b="1" dirty="0">
                <a:solidFill>
                  <a:schemeClr val="bg1"/>
                </a:solidFill>
                <a:latin typeface="Berlin Sans FB Demi" panose="020E0802020502020306" pitchFamily="34" charset="0"/>
              </a:rPr>
              <a:t>Vendedores</a:t>
            </a:r>
          </a:p>
          <a:p>
            <a:r>
              <a:rPr lang="es-CO" sz="8000" b="1" dirty="0">
                <a:solidFill>
                  <a:schemeClr val="bg1"/>
                </a:solidFill>
                <a:latin typeface="Berlin Sans FB Demi" panose="020E0802020502020306" pitchFamily="34" charset="0"/>
              </a:rPr>
              <a:t>Espías</a:t>
            </a:r>
          </a:p>
          <a:p>
            <a:r>
              <a:rPr lang="es-CO" sz="8000" b="1" dirty="0">
                <a:solidFill>
                  <a:schemeClr val="bg1"/>
                </a:solidFill>
                <a:latin typeface="Berlin Sans FB Demi" panose="020E0802020502020306" pitchFamily="34" charset="0"/>
              </a:rPr>
              <a:t>Reclutadores o </a:t>
            </a:r>
            <a:r>
              <a:rPr lang="es-CO" sz="8000" b="1" dirty="0" smtClean="0">
                <a:solidFill>
                  <a:schemeClr val="bg1"/>
                </a:solidFill>
                <a:latin typeface="Berlin Sans FB Demi" panose="020E0802020502020306" pitchFamily="34" charset="0"/>
              </a:rPr>
              <a:t>cazatalentos</a:t>
            </a:r>
          </a:p>
          <a:p>
            <a:r>
              <a:rPr lang="es-CO" sz="8000" b="1" dirty="0" smtClean="0">
                <a:solidFill>
                  <a:schemeClr val="bg1"/>
                </a:solidFill>
                <a:latin typeface="Berlin Sans FB Demi" panose="020E0802020502020306" pitchFamily="34" charset="0"/>
              </a:rPr>
              <a:t>El gobierno</a:t>
            </a:r>
          </a:p>
          <a:p>
            <a:r>
              <a:rPr lang="es-CO" sz="8000" b="1" dirty="0" smtClean="0">
                <a:solidFill>
                  <a:schemeClr val="bg1"/>
                </a:solidFill>
                <a:latin typeface="Berlin Sans FB Demi" panose="020E0802020502020306" pitchFamily="34" charset="0"/>
              </a:rPr>
              <a:t>Médicos, psicólogos y abogados</a:t>
            </a:r>
            <a:endParaRPr lang="es-CO" sz="8000" b="1" dirty="0">
              <a:solidFill>
                <a:schemeClr val="bg1"/>
              </a:solidFill>
              <a:latin typeface="Berlin Sans FB Demi" panose="020E0802020502020306" pitchFamily="34" charset="0"/>
            </a:endParaRPr>
          </a:p>
          <a:p>
            <a:pPr marL="0" indent="0">
              <a:buNone/>
            </a:pPr>
            <a:endParaRPr lang="es-CO" sz="8000" b="1" dirty="0">
              <a:solidFill>
                <a:schemeClr val="bg1"/>
              </a:solidFill>
              <a:latin typeface="Berlin Sans FB Demi" panose="020E0802020502020306" pitchFamily="34" charset="0"/>
            </a:endParaRPr>
          </a:p>
          <a:p>
            <a:endParaRPr lang="es-CO" dirty="0"/>
          </a:p>
        </p:txBody>
      </p:sp>
      <p:pic>
        <p:nvPicPr>
          <p:cNvPr id="7" name="Picture 2" descr="Resultado de imagen para social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3143" y="2094656"/>
            <a:ext cx="3418114" cy="2277318"/>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732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12</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
        <p:nvSpPr>
          <p:cNvPr id="7" name="Marcador de contenido 2"/>
          <p:cNvSpPr>
            <a:spLocks noGrp="1"/>
          </p:cNvSpPr>
          <p:nvPr>
            <p:ph idx="1"/>
          </p:nvPr>
        </p:nvSpPr>
        <p:spPr>
          <a:xfrm>
            <a:off x="838200" y="1028105"/>
            <a:ext cx="10515600" cy="4351338"/>
          </a:xfrm>
        </p:spPr>
        <p:txBody>
          <a:bodyPr>
            <a:normAutofit/>
          </a:bodyPr>
          <a:lstStyle/>
          <a:p>
            <a:pPr marL="0" indent="0" algn="ctr">
              <a:buNone/>
            </a:pPr>
            <a:endParaRPr lang="es-CO" sz="8000" b="1" dirty="0">
              <a:solidFill>
                <a:schemeClr val="bg1"/>
              </a:solidFill>
              <a:latin typeface="Berlin Sans FB Demi" panose="020E0802020502020306" pitchFamily="34" charset="0"/>
            </a:endParaRPr>
          </a:p>
          <a:p>
            <a:pPr marL="0" indent="0" algn="ctr">
              <a:buNone/>
            </a:pPr>
            <a:r>
              <a:rPr lang="es-CO" sz="4400" b="1" dirty="0">
                <a:solidFill>
                  <a:schemeClr val="bg1"/>
                </a:solidFill>
                <a:latin typeface="Berlin Sans FB Demi" panose="020E0802020502020306" pitchFamily="34" charset="0"/>
              </a:rPr>
              <a:t>“La ingeniería social no debe ser tratada como un conjunto de técnicas cuadriculadas”</a:t>
            </a:r>
            <a:endParaRPr lang="es-CO" dirty="0"/>
          </a:p>
        </p:txBody>
      </p:sp>
      <p:pic>
        <p:nvPicPr>
          <p:cNvPr id="8" name="Picture 2" descr="Resultado de imagen para social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943" y="4323506"/>
            <a:ext cx="3418114" cy="2277318"/>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908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13</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
        <p:nvSpPr>
          <p:cNvPr id="7" name="Marcador de contenido 2"/>
          <p:cNvSpPr>
            <a:spLocks noGrp="1"/>
          </p:cNvSpPr>
          <p:nvPr>
            <p:ph idx="1"/>
          </p:nvPr>
        </p:nvSpPr>
        <p:spPr>
          <a:xfrm>
            <a:off x="838200" y="1028105"/>
            <a:ext cx="10515600" cy="4351338"/>
          </a:xfrm>
        </p:spPr>
        <p:txBody>
          <a:bodyPr>
            <a:normAutofit/>
          </a:bodyPr>
          <a:lstStyle/>
          <a:p>
            <a:pPr marL="0" indent="0" algn="ctr">
              <a:buNone/>
            </a:pPr>
            <a:endParaRPr lang="es-CO" sz="4400" b="1" dirty="0">
              <a:solidFill>
                <a:schemeClr val="bg1"/>
              </a:solidFill>
              <a:latin typeface="Berlin Sans FB Demi" panose="020E0802020502020306" pitchFamily="34" charset="0"/>
            </a:endParaRPr>
          </a:p>
          <a:p>
            <a:pPr marL="0" indent="0" algn="ctr">
              <a:buNone/>
            </a:pPr>
            <a:r>
              <a:rPr lang="es-CO" sz="4400" b="1" dirty="0">
                <a:solidFill>
                  <a:schemeClr val="bg1"/>
                </a:solidFill>
                <a:latin typeface="Berlin Sans FB Demi" panose="020E0802020502020306" pitchFamily="34" charset="0"/>
              </a:rPr>
              <a:t>“La ingeniería social no debe ser tratada como un conjunto de técnicas cuadriculadas”</a:t>
            </a:r>
          </a:p>
          <a:p>
            <a:pPr marL="0" indent="0" algn="ctr">
              <a:buNone/>
            </a:pPr>
            <a:r>
              <a:rPr lang="es-CO" sz="8000" b="1" dirty="0">
                <a:solidFill>
                  <a:schemeClr val="bg1"/>
                </a:solidFill>
                <a:latin typeface="Berlin Sans FB Demi" panose="020E0802020502020306" pitchFamily="34" charset="0"/>
              </a:rPr>
              <a:t>¿Por qué?</a:t>
            </a:r>
          </a:p>
          <a:p>
            <a:pPr marL="0" indent="0" algn="ctr">
              <a:buNone/>
            </a:pPr>
            <a:endParaRPr lang="es-CO" dirty="0"/>
          </a:p>
        </p:txBody>
      </p:sp>
    </p:spTree>
    <p:extLst>
      <p:ext uri="{BB962C8B-B14F-4D97-AF65-F5344CB8AC3E}">
        <p14:creationId xmlns:p14="http://schemas.microsoft.com/office/powerpoint/2010/main" val="3325316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TrH-PH45T0"/>
          <p:cNvPicPr>
            <a:picLocks noGrp="1" noRot="1" noChangeAspect="1"/>
          </p:cNvPicPr>
          <p:nvPr>
            <p:ph idx="1"/>
            <a:videoFile r:link="rId1"/>
          </p:nvPr>
        </p:nvPicPr>
        <p:blipFill>
          <a:blip r:embed="rId3"/>
          <a:stretch>
            <a:fillRect/>
          </a:stretch>
        </p:blipFill>
        <p:spPr>
          <a:xfrm>
            <a:off x="2248620" y="1694860"/>
            <a:ext cx="7101749" cy="3994734"/>
          </a:xfrm>
          <a:prstGeom prst="rect">
            <a:avLst/>
          </a:prstGeom>
        </p:spPr>
      </p:pic>
      <p:sp>
        <p:nvSpPr>
          <p:cNvPr id="4" name="Marcador de número de diapositiva 3"/>
          <p:cNvSpPr>
            <a:spLocks noGrp="1"/>
          </p:cNvSpPr>
          <p:nvPr>
            <p:ph type="sldNum" sz="quarter" idx="12"/>
          </p:nvPr>
        </p:nvSpPr>
        <p:spPr/>
        <p:txBody>
          <a:bodyPr/>
          <a:lstStyle/>
          <a:p>
            <a:fld id="{FF3034EF-BFAE-4255-A656-297DAB7FEC3B}" type="slidenum">
              <a:rPr lang="es-CO" smtClean="0"/>
              <a:t>14</a:t>
            </a:fld>
            <a:endParaRPr lang="es-CO"/>
          </a:p>
        </p:txBody>
      </p:sp>
      <p:sp>
        <p:nvSpPr>
          <p:cNvPr id="6" name="CuadroTexto 5"/>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1413512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_G3NT91AWUE"/>
          <p:cNvPicPr>
            <a:picLocks noGrp="1" noRot="1" noChangeAspect="1"/>
          </p:cNvPicPr>
          <p:nvPr>
            <p:ph idx="1"/>
            <a:videoFile r:link="rId1"/>
          </p:nvPr>
        </p:nvPicPr>
        <p:blipFill>
          <a:blip r:embed="rId3"/>
          <a:stretch>
            <a:fillRect/>
          </a:stretch>
        </p:blipFill>
        <p:spPr>
          <a:xfrm>
            <a:off x="1713915" y="1317665"/>
            <a:ext cx="7907831" cy="4448155"/>
          </a:xfrm>
          <a:prstGeom prst="rect">
            <a:avLst/>
          </a:prstGeom>
        </p:spPr>
      </p:pic>
      <p:sp>
        <p:nvSpPr>
          <p:cNvPr id="4" name="Marcador de número de diapositiva 3"/>
          <p:cNvSpPr>
            <a:spLocks noGrp="1"/>
          </p:cNvSpPr>
          <p:nvPr>
            <p:ph type="sldNum" sz="quarter" idx="12"/>
          </p:nvPr>
        </p:nvSpPr>
        <p:spPr/>
        <p:txBody>
          <a:bodyPr/>
          <a:lstStyle/>
          <a:p>
            <a:fld id="{FF3034EF-BFAE-4255-A656-297DAB7FEC3B}" type="slidenum">
              <a:rPr lang="es-CO" smtClean="0"/>
              <a:t>15</a:t>
            </a:fld>
            <a:endParaRPr lang="es-CO"/>
          </a:p>
        </p:txBody>
      </p:sp>
      <p:sp>
        <p:nvSpPr>
          <p:cNvPr id="6" name="CuadroTexto 5"/>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637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dirty="0"/>
          </a:p>
        </p:txBody>
      </p:sp>
      <p:sp>
        <p:nvSpPr>
          <p:cNvPr id="3" name="Marcador de contenido 2"/>
          <p:cNvSpPr>
            <a:spLocks noGrp="1"/>
          </p:cNvSpPr>
          <p:nvPr>
            <p:ph idx="1"/>
          </p:nvPr>
        </p:nvSpPr>
        <p:spPr/>
        <p:txBody>
          <a:bodyPr>
            <a:normAutofit fontScale="92500" lnSpcReduction="20000"/>
          </a:bodyPr>
          <a:lstStyle/>
          <a:p>
            <a:endParaRPr lang="es-CO" dirty="0"/>
          </a:p>
          <a:p>
            <a:endParaRPr lang="es-CO" dirty="0"/>
          </a:p>
          <a:p>
            <a:endParaRPr lang="es-CO" dirty="0"/>
          </a:p>
          <a:p>
            <a:endParaRPr lang="es-CO" dirty="0"/>
          </a:p>
          <a:p>
            <a:endParaRPr lang="es-CO" dirty="0"/>
          </a:p>
          <a:p>
            <a:endParaRPr lang="es-CO" dirty="0"/>
          </a:p>
          <a:p>
            <a:endParaRPr lang="es-CO" dirty="0"/>
          </a:p>
          <a:p>
            <a:endParaRPr lang="es-CO" dirty="0"/>
          </a:p>
          <a:p>
            <a:endParaRPr lang="es-CO" dirty="0"/>
          </a:p>
          <a:p>
            <a:pPr marL="0" indent="0" algn="ctr">
              <a:buNone/>
            </a:pPr>
            <a:r>
              <a:rPr lang="es-CO" dirty="0">
                <a:solidFill>
                  <a:schemeClr val="bg1"/>
                </a:solidFill>
                <a:hlinkClick r:id="rId2"/>
              </a:rPr>
              <a:t>https://www.social-engineer.org/</a:t>
            </a:r>
            <a:endParaRPr lang="es-CO" dirty="0">
              <a:solidFill>
                <a:schemeClr val="bg1"/>
              </a:solidFill>
            </a:endParaRPr>
          </a:p>
        </p:txBody>
      </p:sp>
      <p:sp>
        <p:nvSpPr>
          <p:cNvPr id="4" name="Marcador de número de diapositiva 3"/>
          <p:cNvSpPr>
            <a:spLocks noGrp="1"/>
          </p:cNvSpPr>
          <p:nvPr>
            <p:ph type="sldNum" sz="quarter" idx="12"/>
          </p:nvPr>
        </p:nvSpPr>
        <p:spPr/>
        <p:txBody>
          <a:bodyPr/>
          <a:lstStyle/>
          <a:p>
            <a:fld id="{FF3034EF-BFAE-4255-A656-297DAB7FEC3B}" type="slidenum">
              <a:rPr lang="es-CO" smtClean="0"/>
              <a:t>16</a:t>
            </a:fld>
            <a:endParaRPr lang="es-CO"/>
          </a:p>
        </p:txBody>
      </p:sp>
      <p:pic>
        <p:nvPicPr>
          <p:cNvPr id="5" name="Imagen 4"/>
          <p:cNvPicPr>
            <a:picLocks noChangeAspect="1"/>
          </p:cNvPicPr>
          <p:nvPr/>
        </p:nvPicPr>
        <p:blipFill>
          <a:blip r:embed="rId3"/>
          <a:stretch>
            <a:fillRect/>
          </a:stretch>
        </p:blipFill>
        <p:spPr>
          <a:xfrm>
            <a:off x="3425190" y="1473927"/>
            <a:ext cx="5341620" cy="3844556"/>
          </a:xfrm>
          <a:prstGeom prst="rect">
            <a:avLst/>
          </a:prstGeom>
        </p:spPr>
      </p:pic>
      <p:sp>
        <p:nvSpPr>
          <p:cNvPr id="6" name="Marcador de contenido 2"/>
          <p:cNvSpPr txBox="1">
            <a:spLocks/>
          </p:cNvSpPr>
          <p:nvPr/>
        </p:nvSpPr>
        <p:spPr>
          <a:xfrm>
            <a:off x="838200" y="102810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s-CO" dirty="0"/>
          </a:p>
        </p:txBody>
      </p:sp>
      <p:sp>
        <p:nvSpPr>
          <p:cNvPr id="7" name="CuadroTexto 6"/>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632986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E22BD-C855-4101-B7CF-CAC507360790}"/>
              </a:ext>
            </a:extLst>
          </p:cNvPr>
          <p:cNvSpPr>
            <a:spLocks noGrp="1"/>
          </p:cNvSpPr>
          <p:nvPr>
            <p:ph type="title"/>
          </p:nvPr>
        </p:nvSpPr>
        <p:spPr/>
        <p:txBody>
          <a:bodyPr/>
          <a:lstStyle/>
          <a:p>
            <a:endParaRPr lang="es-CO"/>
          </a:p>
        </p:txBody>
      </p:sp>
      <p:sp>
        <p:nvSpPr>
          <p:cNvPr id="4" name="Slide Number Placeholder 3">
            <a:extLst>
              <a:ext uri="{FF2B5EF4-FFF2-40B4-BE49-F238E27FC236}">
                <a16:creationId xmlns:a16="http://schemas.microsoft.com/office/drawing/2014/main" id="{F792D31D-48B3-48BF-A06A-932B61F23BFA}"/>
              </a:ext>
            </a:extLst>
          </p:cNvPr>
          <p:cNvSpPr>
            <a:spLocks noGrp="1"/>
          </p:cNvSpPr>
          <p:nvPr>
            <p:ph type="sldNum" sz="quarter" idx="12"/>
          </p:nvPr>
        </p:nvSpPr>
        <p:spPr/>
        <p:txBody>
          <a:bodyPr/>
          <a:lstStyle/>
          <a:p>
            <a:fld id="{FF3034EF-BFAE-4255-A656-297DAB7FEC3B}" type="slidenum">
              <a:rPr lang="es-CO" smtClean="0"/>
              <a:t>17</a:t>
            </a:fld>
            <a:endParaRPr lang="es-CO"/>
          </a:p>
        </p:txBody>
      </p:sp>
      <p:pic>
        <p:nvPicPr>
          <p:cNvPr id="8" name="Online Media 7">
            <a:hlinkClick r:id="" action="ppaction://media"/>
            <a:extLst>
              <a:ext uri="{FF2B5EF4-FFF2-40B4-BE49-F238E27FC236}">
                <a16:creationId xmlns:a16="http://schemas.microsoft.com/office/drawing/2014/main" id="{A3B3D4C9-F15E-469A-B8EC-74A4B97DDAB7}"/>
              </a:ext>
            </a:extLst>
          </p:cNvPr>
          <p:cNvPicPr>
            <a:picLocks noGrp="1" noRot="1" noChangeAspect="1"/>
          </p:cNvPicPr>
          <p:nvPr>
            <p:ph idx="1"/>
            <a:videoFile r:link="rId1"/>
          </p:nvPr>
        </p:nvPicPr>
        <p:blipFill>
          <a:blip r:embed="rId3"/>
          <a:stretch>
            <a:fillRect/>
          </a:stretch>
        </p:blipFill>
        <p:spPr>
          <a:xfrm>
            <a:off x="894074" y="655390"/>
            <a:ext cx="10403851" cy="5852166"/>
          </a:xfrm>
          <a:prstGeom prst="rect">
            <a:avLst/>
          </a:prstGeom>
        </p:spPr>
      </p:pic>
    </p:spTree>
    <p:extLst>
      <p:ext uri="{BB962C8B-B14F-4D97-AF65-F5344CB8AC3E}">
        <p14:creationId xmlns:p14="http://schemas.microsoft.com/office/powerpoint/2010/main" val="3476978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dirty="0"/>
          </a:p>
        </p:txBody>
      </p:sp>
      <p:sp>
        <p:nvSpPr>
          <p:cNvPr id="3" name="Marcador de contenido 2"/>
          <p:cNvSpPr>
            <a:spLocks noGrp="1"/>
          </p:cNvSpPr>
          <p:nvPr>
            <p:ph idx="1"/>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FF3034EF-BFAE-4255-A656-297DAB7FEC3B}" type="slidenum">
              <a:rPr lang="es-CO" smtClean="0"/>
              <a:t>18</a:t>
            </a:fld>
            <a:endParaRPr lang="es-CO"/>
          </a:p>
        </p:txBody>
      </p:sp>
      <p:sp>
        <p:nvSpPr>
          <p:cNvPr id="5" name="CuadroTexto 4">
            <a:extLst>
              <a:ext uri="{FF2B5EF4-FFF2-40B4-BE49-F238E27FC236}">
                <a16:creationId xmlns:a16="http://schemas.microsoft.com/office/drawing/2014/main" id="{D664F2F3-B57F-409F-8D82-66A3D0E871A1}"/>
              </a:ext>
            </a:extLst>
          </p:cNvPr>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a:t>
            </a:r>
            <a:r>
              <a:rPr lang="es-CO" sz="5400" b="1" dirty="0" smtClean="0">
                <a:solidFill>
                  <a:schemeClr val="bg1"/>
                </a:solidFill>
                <a:latin typeface="Berlin Sans FB Demi" panose="020E0802020502020306" pitchFamily="34" charset="0"/>
              </a:rPr>
              <a:t>Social - Framework</a:t>
            </a:r>
            <a:endParaRPr lang="es-CO" sz="3600" b="1" dirty="0">
              <a:solidFill>
                <a:schemeClr val="bg1"/>
              </a:solidFill>
              <a:latin typeface="Berlin Sans FB Demi" panose="020E0802020502020306" pitchFamily="34" charset="0"/>
            </a:endParaRPr>
          </a:p>
        </p:txBody>
      </p:sp>
      <p:sp>
        <p:nvSpPr>
          <p:cNvPr id="7" name="Marcador de contenido 2">
            <a:extLst>
              <a:ext uri="{FF2B5EF4-FFF2-40B4-BE49-F238E27FC236}">
                <a16:creationId xmlns:a16="http://schemas.microsoft.com/office/drawing/2014/main" id="{8C553D1A-E925-4958-8C34-53A893D1D18C}"/>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indent="-742950" algn="ctr">
              <a:buFont typeface="+mj-lt"/>
              <a:buAutoNum type="arabicPeriod"/>
            </a:pPr>
            <a:r>
              <a:rPr lang="es-CO" sz="4400" b="1" dirty="0" err="1" smtClean="0">
                <a:solidFill>
                  <a:schemeClr val="bg1"/>
                </a:solidFill>
                <a:latin typeface="Berlin Sans FB Demi" panose="020E0802020502020306" pitchFamily="34" charset="0"/>
              </a:rPr>
              <a:t>Information</a:t>
            </a:r>
            <a:r>
              <a:rPr lang="es-CO" sz="4400" b="1" dirty="0" smtClean="0">
                <a:solidFill>
                  <a:schemeClr val="bg1"/>
                </a:solidFill>
                <a:latin typeface="Berlin Sans FB Demi" panose="020E0802020502020306" pitchFamily="34" charset="0"/>
              </a:rPr>
              <a:t> </a:t>
            </a:r>
            <a:r>
              <a:rPr lang="es-CO" sz="4400" b="1" dirty="0" err="1" smtClean="0">
                <a:solidFill>
                  <a:schemeClr val="bg1"/>
                </a:solidFill>
                <a:latin typeface="Berlin Sans FB Demi" panose="020E0802020502020306" pitchFamily="34" charset="0"/>
              </a:rPr>
              <a:t>Gathering</a:t>
            </a:r>
            <a:endParaRPr lang="es-CO" sz="4400" b="1" dirty="0" smtClean="0">
              <a:solidFill>
                <a:schemeClr val="bg1"/>
              </a:solidFill>
              <a:latin typeface="Berlin Sans FB Demi" panose="020E0802020502020306" pitchFamily="34" charset="0"/>
            </a:endParaRPr>
          </a:p>
          <a:p>
            <a:pPr marL="742950" indent="-742950" algn="ctr">
              <a:buFont typeface="+mj-lt"/>
              <a:buAutoNum type="arabicPeriod"/>
            </a:pPr>
            <a:r>
              <a:rPr lang="es-CO" sz="4400" b="1" dirty="0" err="1" smtClean="0">
                <a:solidFill>
                  <a:schemeClr val="bg1"/>
                </a:solidFill>
                <a:latin typeface="Berlin Sans FB Demi" panose="020E0802020502020306" pitchFamily="34" charset="0"/>
              </a:rPr>
              <a:t>Psychological</a:t>
            </a:r>
            <a:r>
              <a:rPr lang="es-CO" sz="4400" b="1" dirty="0" smtClean="0">
                <a:solidFill>
                  <a:schemeClr val="bg1"/>
                </a:solidFill>
                <a:latin typeface="Berlin Sans FB Demi" panose="020E0802020502020306" pitchFamily="34" charset="0"/>
              </a:rPr>
              <a:t> Principales</a:t>
            </a:r>
          </a:p>
          <a:p>
            <a:pPr marL="742950" indent="-742950" algn="ctr">
              <a:buFont typeface="+mj-lt"/>
              <a:buAutoNum type="arabicPeriod"/>
            </a:pPr>
            <a:r>
              <a:rPr lang="es-CO" sz="4400" b="1" dirty="0" err="1" smtClean="0">
                <a:solidFill>
                  <a:schemeClr val="bg1"/>
                </a:solidFill>
                <a:latin typeface="Berlin Sans FB Demi" panose="020E0802020502020306" pitchFamily="34" charset="0"/>
              </a:rPr>
              <a:t>Influecing</a:t>
            </a:r>
            <a:r>
              <a:rPr lang="es-CO" sz="4400" b="1" dirty="0" smtClean="0">
                <a:solidFill>
                  <a:schemeClr val="bg1"/>
                </a:solidFill>
                <a:latin typeface="Berlin Sans FB Demi" panose="020E0802020502020306" pitchFamily="34" charset="0"/>
              </a:rPr>
              <a:t> </a:t>
            </a:r>
            <a:r>
              <a:rPr lang="es-CO" sz="4400" b="1" dirty="0" err="1" smtClean="0">
                <a:solidFill>
                  <a:schemeClr val="bg1"/>
                </a:solidFill>
                <a:latin typeface="Berlin Sans FB Demi" panose="020E0802020502020306" pitchFamily="34" charset="0"/>
              </a:rPr>
              <a:t>Others</a:t>
            </a:r>
            <a:endParaRPr lang="es-CO" sz="4400" b="1" dirty="0" smtClean="0">
              <a:solidFill>
                <a:schemeClr val="bg1"/>
              </a:solidFill>
              <a:latin typeface="Berlin Sans FB Demi" panose="020E0802020502020306" pitchFamily="34" charset="0"/>
            </a:endParaRPr>
          </a:p>
          <a:p>
            <a:pPr marL="742950" indent="-742950" algn="ctr">
              <a:buFont typeface="+mj-lt"/>
              <a:buAutoNum type="arabicPeriod"/>
            </a:pPr>
            <a:r>
              <a:rPr lang="es-CO" sz="4400" b="1" dirty="0" err="1" smtClean="0">
                <a:solidFill>
                  <a:schemeClr val="bg1"/>
                </a:solidFill>
                <a:latin typeface="Berlin Sans FB Demi" panose="020E0802020502020306" pitchFamily="34" charset="0"/>
              </a:rPr>
              <a:t>Attack</a:t>
            </a:r>
            <a:r>
              <a:rPr lang="es-CO" sz="4400" b="1" dirty="0" smtClean="0">
                <a:solidFill>
                  <a:schemeClr val="bg1"/>
                </a:solidFill>
                <a:latin typeface="Berlin Sans FB Demi" panose="020E0802020502020306" pitchFamily="34" charset="0"/>
              </a:rPr>
              <a:t> </a:t>
            </a:r>
            <a:r>
              <a:rPr lang="es-CO" sz="4400" b="1" dirty="0" err="1" smtClean="0">
                <a:solidFill>
                  <a:schemeClr val="bg1"/>
                </a:solidFill>
                <a:latin typeface="Berlin Sans FB Demi" panose="020E0802020502020306" pitchFamily="34" charset="0"/>
              </a:rPr>
              <a:t>Vectors</a:t>
            </a:r>
            <a:endParaRPr lang="es-CO" sz="4400" b="1" dirty="0" smtClean="0">
              <a:solidFill>
                <a:schemeClr val="bg1"/>
              </a:solidFill>
              <a:latin typeface="Berlin Sans FB Demi" panose="020E0802020502020306" pitchFamily="34" charset="0"/>
            </a:endParaRPr>
          </a:p>
          <a:p>
            <a:pPr marL="742950" indent="-742950" algn="ctr">
              <a:buFont typeface="+mj-lt"/>
              <a:buAutoNum type="arabicPeriod"/>
            </a:pPr>
            <a:r>
              <a:rPr lang="es-CO" sz="4400" b="1" dirty="0" smtClean="0">
                <a:solidFill>
                  <a:schemeClr val="bg1"/>
                </a:solidFill>
                <a:latin typeface="Berlin Sans FB Demi" panose="020E0802020502020306" pitchFamily="34" charset="0"/>
              </a:rPr>
              <a:t>Social </a:t>
            </a:r>
            <a:r>
              <a:rPr lang="es-CO" sz="4400" b="1" dirty="0" err="1" smtClean="0">
                <a:solidFill>
                  <a:schemeClr val="bg1"/>
                </a:solidFill>
                <a:latin typeface="Berlin Sans FB Demi" panose="020E0802020502020306" pitchFamily="34" charset="0"/>
              </a:rPr>
              <a:t>Engineering</a:t>
            </a:r>
            <a:r>
              <a:rPr lang="es-CO" sz="4400" b="1" dirty="0" smtClean="0">
                <a:solidFill>
                  <a:schemeClr val="bg1"/>
                </a:solidFill>
                <a:latin typeface="Berlin Sans FB Demi" panose="020E0802020502020306" pitchFamily="34" charset="0"/>
              </a:rPr>
              <a:t> Tools</a:t>
            </a:r>
            <a:endParaRPr lang="es-CO" sz="4600" b="1" dirty="0" smtClean="0">
              <a:solidFill>
                <a:schemeClr val="bg1"/>
              </a:solidFill>
              <a:latin typeface="Berlin Sans FB Demi" panose="020E0802020502020306" pitchFamily="34" charset="0"/>
            </a:endParaRPr>
          </a:p>
          <a:p>
            <a:pPr marL="0" indent="0" algn="ctr">
              <a:buFont typeface="Arial" panose="020B0604020202020204" pitchFamily="34" charset="0"/>
              <a:buNone/>
            </a:pPr>
            <a:endParaRPr lang="es-CO" dirty="0"/>
          </a:p>
        </p:txBody>
      </p:sp>
    </p:spTree>
    <p:extLst>
      <p:ext uri="{BB962C8B-B14F-4D97-AF65-F5344CB8AC3E}">
        <p14:creationId xmlns:p14="http://schemas.microsoft.com/office/powerpoint/2010/main" val="19570120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B09F-E259-4ACF-B2FF-69E163C63AAF}"/>
              </a:ext>
            </a:extLst>
          </p:cNvPr>
          <p:cNvSpPr>
            <a:spLocks noGrp="1"/>
          </p:cNvSpPr>
          <p:nvPr>
            <p:ph type="title"/>
          </p:nvPr>
        </p:nvSpPr>
        <p:spPr/>
        <p:txBody>
          <a:bodyPr/>
          <a:lstStyle/>
          <a:p>
            <a:endParaRPr lang="es-CO"/>
          </a:p>
        </p:txBody>
      </p:sp>
      <p:sp>
        <p:nvSpPr>
          <p:cNvPr id="4" name="Slide Number Placeholder 3">
            <a:extLst>
              <a:ext uri="{FF2B5EF4-FFF2-40B4-BE49-F238E27FC236}">
                <a16:creationId xmlns:a16="http://schemas.microsoft.com/office/drawing/2014/main" id="{0EAFEFC8-EC33-481C-BEB5-C8A74ACFF20D}"/>
              </a:ext>
            </a:extLst>
          </p:cNvPr>
          <p:cNvSpPr>
            <a:spLocks noGrp="1"/>
          </p:cNvSpPr>
          <p:nvPr>
            <p:ph type="sldNum" sz="quarter" idx="12"/>
          </p:nvPr>
        </p:nvSpPr>
        <p:spPr/>
        <p:txBody>
          <a:bodyPr/>
          <a:lstStyle/>
          <a:p>
            <a:fld id="{FF3034EF-BFAE-4255-A656-297DAB7FEC3B}" type="slidenum">
              <a:rPr lang="es-CO" smtClean="0"/>
              <a:t>19</a:t>
            </a:fld>
            <a:endParaRPr lang="es-CO"/>
          </a:p>
        </p:txBody>
      </p:sp>
      <p:sp>
        <p:nvSpPr>
          <p:cNvPr id="6" name="Marcador de contenido 2">
            <a:extLst>
              <a:ext uri="{FF2B5EF4-FFF2-40B4-BE49-F238E27FC236}">
                <a16:creationId xmlns:a16="http://schemas.microsoft.com/office/drawing/2014/main" id="{8C553D1A-E925-4958-8C34-53A893D1D18C}"/>
              </a:ext>
            </a:extLst>
          </p:cNvPr>
          <p:cNvSpPr>
            <a:spLocks noGrp="1"/>
          </p:cNvSpPr>
          <p:nvPr>
            <p:ph idx="1"/>
          </p:nvPr>
        </p:nvSpPr>
        <p:spPr/>
        <p:txBody>
          <a:bodyPr>
            <a:normAutofit/>
          </a:bodyPr>
          <a:lstStyle/>
          <a:p>
            <a:pPr marL="0" indent="0" algn="ctr">
              <a:buNone/>
            </a:pPr>
            <a:endParaRPr lang="es-CO" sz="4400" b="1" dirty="0">
              <a:solidFill>
                <a:schemeClr val="bg1"/>
              </a:solidFill>
              <a:latin typeface="Berlin Sans FB Demi" panose="020E0802020502020306" pitchFamily="34" charset="0"/>
            </a:endParaRPr>
          </a:p>
          <a:p>
            <a:pPr marL="0" indent="0" algn="ctr">
              <a:buNone/>
            </a:pPr>
            <a:r>
              <a:rPr lang="es-CO" sz="4400" b="1" dirty="0">
                <a:solidFill>
                  <a:schemeClr val="bg1"/>
                </a:solidFill>
                <a:latin typeface="Berlin Sans FB Demi" panose="020E0802020502020306" pitchFamily="34" charset="0"/>
              </a:rPr>
              <a:t>Social </a:t>
            </a:r>
            <a:r>
              <a:rPr lang="es-CO" sz="4400" b="1" dirty="0" err="1">
                <a:solidFill>
                  <a:schemeClr val="bg1"/>
                </a:solidFill>
                <a:latin typeface="Berlin Sans FB Demi" panose="020E0802020502020306" pitchFamily="34" charset="0"/>
              </a:rPr>
              <a:t>Engineer’s</a:t>
            </a:r>
            <a:r>
              <a:rPr lang="es-CO" sz="4400" b="1" dirty="0">
                <a:solidFill>
                  <a:schemeClr val="bg1"/>
                </a:solidFill>
                <a:latin typeface="Berlin Sans FB Demi" panose="020E0802020502020306" pitchFamily="34" charset="0"/>
              </a:rPr>
              <a:t> mantra</a:t>
            </a:r>
          </a:p>
          <a:p>
            <a:pPr marL="0" indent="0" algn="ctr">
              <a:buNone/>
            </a:pPr>
            <a:r>
              <a:rPr lang="es-CO" sz="4600" b="1" dirty="0">
                <a:solidFill>
                  <a:schemeClr val="bg1"/>
                </a:solidFill>
                <a:latin typeface="Berlin Sans FB Demi" panose="020E0802020502020306" pitchFamily="34" charset="0"/>
              </a:rPr>
              <a:t>“I am </a:t>
            </a:r>
            <a:r>
              <a:rPr lang="es-CO" sz="4600" b="1" dirty="0" err="1">
                <a:solidFill>
                  <a:schemeClr val="bg1"/>
                </a:solidFill>
                <a:latin typeface="Berlin Sans FB Demi" panose="020E0802020502020306" pitchFamily="34" charset="0"/>
              </a:rPr>
              <a:t>only</a:t>
            </a:r>
            <a:r>
              <a:rPr lang="es-CO" sz="4600" b="1" dirty="0">
                <a:solidFill>
                  <a:schemeClr val="bg1"/>
                </a:solidFill>
                <a:latin typeface="Berlin Sans FB Demi" panose="020E0802020502020306" pitchFamily="34" charset="0"/>
              </a:rPr>
              <a:t> as </a:t>
            </a:r>
            <a:r>
              <a:rPr lang="es-CO" sz="4600" b="1" dirty="0" err="1">
                <a:solidFill>
                  <a:schemeClr val="bg1"/>
                </a:solidFill>
                <a:latin typeface="Berlin Sans FB Demi" panose="020E0802020502020306" pitchFamily="34" charset="0"/>
              </a:rPr>
              <a:t>good</a:t>
            </a:r>
            <a:r>
              <a:rPr lang="es-CO" sz="4600" b="1" dirty="0">
                <a:solidFill>
                  <a:schemeClr val="bg1"/>
                </a:solidFill>
                <a:latin typeface="Berlin Sans FB Demi" panose="020E0802020502020306" pitchFamily="34" charset="0"/>
              </a:rPr>
              <a:t> as </a:t>
            </a:r>
            <a:r>
              <a:rPr lang="es-CO" sz="4600" b="1" dirty="0" err="1">
                <a:solidFill>
                  <a:schemeClr val="bg1"/>
                </a:solidFill>
                <a:latin typeface="Berlin Sans FB Demi" panose="020E0802020502020306" pitchFamily="34" charset="0"/>
              </a:rPr>
              <a:t>the</a:t>
            </a:r>
            <a:r>
              <a:rPr lang="es-CO" sz="4600" b="1" dirty="0">
                <a:solidFill>
                  <a:schemeClr val="bg1"/>
                </a:solidFill>
                <a:latin typeface="Berlin Sans FB Demi" panose="020E0802020502020306" pitchFamily="34" charset="0"/>
              </a:rPr>
              <a:t> </a:t>
            </a:r>
            <a:r>
              <a:rPr lang="es-CO" sz="4600" b="1" dirty="0" err="1">
                <a:solidFill>
                  <a:schemeClr val="bg1"/>
                </a:solidFill>
                <a:latin typeface="Berlin Sans FB Demi" panose="020E0802020502020306" pitchFamily="34" charset="0"/>
              </a:rPr>
              <a:t>information</a:t>
            </a:r>
            <a:r>
              <a:rPr lang="es-CO" sz="4600" b="1" dirty="0">
                <a:solidFill>
                  <a:schemeClr val="bg1"/>
                </a:solidFill>
                <a:latin typeface="Berlin Sans FB Demi" panose="020E0802020502020306" pitchFamily="34" charset="0"/>
              </a:rPr>
              <a:t>  I </a:t>
            </a:r>
            <a:r>
              <a:rPr lang="es-CO" sz="4600" b="1" dirty="0" err="1">
                <a:solidFill>
                  <a:schemeClr val="bg1"/>
                </a:solidFill>
                <a:latin typeface="Berlin Sans FB Demi" panose="020E0802020502020306" pitchFamily="34" charset="0"/>
              </a:rPr>
              <a:t>gather</a:t>
            </a:r>
            <a:r>
              <a:rPr lang="es-CO" sz="4600" b="1" dirty="0">
                <a:solidFill>
                  <a:schemeClr val="bg1"/>
                </a:solidFill>
                <a:latin typeface="Berlin Sans FB Demi" panose="020E0802020502020306" pitchFamily="34" charset="0"/>
              </a:rPr>
              <a:t>”</a:t>
            </a:r>
          </a:p>
          <a:p>
            <a:pPr marL="0" indent="0" algn="ctr">
              <a:buNone/>
            </a:pPr>
            <a:endParaRPr lang="es-CO" dirty="0"/>
          </a:p>
        </p:txBody>
      </p:sp>
      <p:sp>
        <p:nvSpPr>
          <p:cNvPr id="7" name="CuadroTexto 6">
            <a:extLst>
              <a:ext uri="{FF2B5EF4-FFF2-40B4-BE49-F238E27FC236}">
                <a16:creationId xmlns:a16="http://schemas.microsoft.com/office/drawing/2014/main" id="{D664F2F3-B57F-409F-8D82-66A3D0E871A1}"/>
              </a:ext>
            </a:extLst>
          </p:cNvPr>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
        <p:nvSpPr>
          <p:cNvPr id="3" name="Rectángulo 2"/>
          <p:cNvSpPr/>
          <p:nvPr/>
        </p:nvSpPr>
        <p:spPr>
          <a:xfrm>
            <a:off x="2686316" y="5266081"/>
            <a:ext cx="6819367" cy="461665"/>
          </a:xfrm>
          <a:prstGeom prst="rect">
            <a:avLst/>
          </a:prstGeom>
        </p:spPr>
        <p:txBody>
          <a:bodyPr wrap="none">
            <a:spAutoFit/>
          </a:bodyPr>
          <a:lstStyle/>
          <a:p>
            <a:r>
              <a:rPr lang="es-CO" sz="2400" dirty="0">
                <a:solidFill>
                  <a:schemeClr val="bg1"/>
                </a:solidFill>
                <a:hlinkClick r:id="rId2"/>
              </a:rPr>
              <a:t>https://tools.kali.org/category/information-gathering</a:t>
            </a:r>
            <a:endParaRPr lang="es-CO" sz="2400" dirty="0">
              <a:solidFill>
                <a:schemeClr val="bg1"/>
              </a:solidFill>
            </a:endParaRPr>
          </a:p>
        </p:txBody>
      </p:sp>
    </p:spTree>
    <p:extLst>
      <p:ext uri="{BB962C8B-B14F-4D97-AF65-F5344CB8AC3E}">
        <p14:creationId xmlns:p14="http://schemas.microsoft.com/office/powerpoint/2010/main" val="3229591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
        <p:nvSpPr>
          <p:cNvPr id="4" name="Marcador de número de diapositiva 3"/>
          <p:cNvSpPr>
            <a:spLocks noGrp="1"/>
          </p:cNvSpPr>
          <p:nvPr>
            <p:ph type="sldNum" sz="quarter" idx="12"/>
          </p:nvPr>
        </p:nvSpPr>
        <p:spPr/>
        <p:txBody>
          <a:bodyPr/>
          <a:lstStyle/>
          <a:p>
            <a:fld id="{FF3034EF-BFAE-4255-A656-297DAB7FEC3B}" type="slidenum">
              <a:rPr lang="es-CO" smtClean="0"/>
              <a:t>2</a:t>
            </a:fld>
            <a:endParaRPr lang="es-CO"/>
          </a:p>
        </p:txBody>
      </p:sp>
      <p:pic>
        <p:nvPicPr>
          <p:cNvPr id="1030" name="Picture 6" descr="Resultado de imagen para if you know the enemy and know yourself you need not fear the result of a hundred batt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2118519"/>
            <a:ext cx="80962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65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
        <p:nvSpPr>
          <p:cNvPr id="3" name="Marcador de contenido 2"/>
          <p:cNvSpPr>
            <a:spLocks noGrp="1"/>
          </p:cNvSpPr>
          <p:nvPr>
            <p:ph idx="1"/>
          </p:nvPr>
        </p:nvSpPr>
        <p:spPr/>
        <p:txBody>
          <a:bodyPr/>
          <a:lstStyle/>
          <a:p>
            <a:endParaRPr lang="es-CO"/>
          </a:p>
        </p:txBody>
      </p:sp>
      <p:sp>
        <p:nvSpPr>
          <p:cNvPr id="4" name="Marcador de número de diapositiva 3"/>
          <p:cNvSpPr>
            <a:spLocks noGrp="1"/>
          </p:cNvSpPr>
          <p:nvPr>
            <p:ph type="sldNum" sz="quarter" idx="12"/>
          </p:nvPr>
        </p:nvSpPr>
        <p:spPr/>
        <p:txBody>
          <a:bodyPr/>
          <a:lstStyle/>
          <a:p>
            <a:fld id="{FF3034EF-BFAE-4255-A656-297DAB7FEC3B}" type="slidenum">
              <a:rPr lang="es-CO" smtClean="0"/>
              <a:t>20</a:t>
            </a:fld>
            <a:endParaRPr lang="es-CO"/>
          </a:p>
        </p:txBody>
      </p:sp>
      <p:pic>
        <p:nvPicPr>
          <p:cNvPr id="1026" name="Picture 2" descr="Resultado de imagen para war is ninety percent inform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1870075"/>
            <a:ext cx="8096250" cy="381000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D664F2F3-B57F-409F-8D82-66A3D0E871A1}"/>
              </a:ext>
            </a:extLst>
          </p:cNvPr>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3046230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
        <p:nvSpPr>
          <p:cNvPr id="3" name="Marcador de contenido 2"/>
          <p:cNvSpPr>
            <a:spLocks noGrp="1"/>
          </p:cNvSpPr>
          <p:nvPr>
            <p:ph idx="1"/>
          </p:nvPr>
        </p:nvSpPr>
        <p:spPr/>
        <p:txBody>
          <a:bodyPr/>
          <a:lstStyle/>
          <a:p>
            <a:endParaRPr lang="es-CO"/>
          </a:p>
        </p:txBody>
      </p:sp>
      <p:sp>
        <p:nvSpPr>
          <p:cNvPr id="4" name="Marcador de número de diapositiva 3"/>
          <p:cNvSpPr>
            <a:spLocks noGrp="1"/>
          </p:cNvSpPr>
          <p:nvPr>
            <p:ph type="sldNum" sz="quarter" idx="12"/>
          </p:nvPr>
        </p:nvSpPr>
        <p:spPr/>
        <p:txBody>
          <a:bodyPr/>
          <a:lstStyle/>
          <a:p>
            <a:fld id="{FF3034EF-BFAE-4255-A656-297DAB7FEC3B}" type="slidenum">
              <a:rPr lang="es-CO" smtClean="0"/>
              <a:t>21</a:t>
            </a:fld>
            <a:endParaRPr lang="es-CO"/>
          </a:p>
        </p:txBody>
      </p:sp>
    </p:spTree>
    <p:extLst>
      <p:ext uri="{BB962C8B-B14F-4D97-AF65-F5344CB8AC3E}">
        <p14:creationId xmlns:p14="http://schemas.microsoft.com/office/powerpoint/2010/main" val="1608706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22</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err="1">
                <a:solidFill>
                  <a:schemeClr val="bg1"/>
                </a:solidFill>
                <a:latin typeface="Berlin Sans FB Demi" panose="020E0802020502020306" pitchFamily="34" charset="0"/>
              </a:rPr>
              <a:t>Dumpster</a:t>
            </a:r>
            <a:r>
              <a:rPr lang="es-CO" sz="5400" b="1" dirty="0">
                <a:solidFill>
                  <a:schemeClr val="bg1"/>
                </a:solidFill>
                <a:latin typeface="Berlin Sans FB Demi" panose="020E0802020502020306" pitchFamily="34" charset="0"/>
              </a:rPr>
              <a:t> </a:t>
            </a:r>
            <a:r>
              <a:rPr lang="es-CO" sz="5400" b="1" dirty="0" err="1">
                <a:solidFill>
                  <a:schemeClr val="bg1"/>
                </a:solidFill>
                <a:latin typeface="Berlin Sans FB Demi" panose="020E0802020502020306" pitchFamily="34" charset="0"/>
              </a:rPr>
              <a:t>Diving</a:t>
            </a:r>
            <a:r>
              <a:rPr lang="es-CO" sz="5400" b="1" dirty="0">
                <a:solidFill>
                  <a:schemeClr val="bg1"/>
                </a:solidFill>
                <a:latin typeface="Berlin Sans FB Demi" panose="020E0802020502020306" pitchFamily="34" charset="0"/>
              </a:rPr>
              <a:t> o </a:t>
            </a:r>
            <a:r>
              <a:rPr lang="es-CO" sz="5400" b="1" dirty="0" err="1">
                <a:solidFill>
                  <a:schemeClr val="bg1"/>
                </a:solidFill>
                <a:latin typeface="Berlin Sans FB Demi" panose="020E0802020502020306" pitchFamily="34" charset="0"/>
              </a:rPr>
              <a:t>Trashing</a:t>
            </a:r>
            <a:endParaRPr lang="es-CO" sz="3600" b="1" dirty="0">
              <a:solidFill>
                <a:schemeClr val="bg1"/>
              </a:solidFill>
              <a:latin typeface="Berlin Sans FB Demi" panose="020E0802020502020306" pitchFamily="34" charset="0"/>
            </a:endParaRPr>
          </a:p>
        </p:txBody>
      </p:sp>
      <p:sp>
        <p:nvSpPr>
          <p:cNvPr id="7" name="Marcador de contenido 2"/>
          <p:cNvSpPr>
            <a:spLocks noGrp="1"/>
          </p:cNvSpPr>
          <p:nvPr>
            <p:ph idx="1"/>
          </p:nvPr>
        </p:nvSpPr>
        <p:spPr>
          <a:xfrm>
            <a:off x="838200" y="1028105"/>
            <a:ext cx="10515600" cy="4351338"/>
          </a:xfrm>
        </p:spPr>
        <p:txBody>
          <a:bodyPr>
            <a:normAutofit/>
          </a:bodyPr>
          <a:lstStyle/>
          <a:p>
            <a:pPr marL="0" indent="0" algn="ctr">
              <a:buNone/>
            </a:pPr>
            <a:endParaRPr lang="es-CO" sz="4400" b="1" dirty="0">
              <a:solidFill>
                <a:schemeClr val="bg1"/>
              </a:solidFill>
              <a:latin typeface="Berlin Sans FB Demi" panose="020E0802020502020306" pitchFamily="34" charset="0"/>
            </a:endParaRPr>
          </a:p>
          <a:p>
            <a:pPr marL="0" indent="0" algn="ctr">
              <a:buNone/>
            </a:pPr>
            <a:endParaRPr lang="es-CO" dirty="0"/>
          </a:p>
        </p:txBody>
      </p:sp>
      <p:pic>
        <p:nvPicPr>
          <p:cNvPr id="2050" name="Picture 2" descr="Resultado de imagen para dumpster div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2436218"/>
            <a:ext cx="4438650" cy="2943225"/>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pic>
        <p:nvPicPr>
          <p:cNvPr id="2" name="Imagen 1">
            <a:hlinkClick r:id="rId3"/>
          </p:cNvPr>
          <p:cNvPicPr>
            <a:picLocks noChangeAspect="1"/>
          </p:cNvPicPr>
          <p:nvPr/>
        </p:nvPicPr>
        <p:blipFill>
          <a:blip r:embed="rId4"/>
          <a:stretch>
            <a:fillRect/>
          </a:stretch>
        </p:blipFill>
        <p:spPr>
          <a:xfrm>
            <a:off x="6096000" y="1343025"/>
            <a:ext cx="5031497" cy="5195887"/>
          </a:xfrm>
          <a:prstGeom prst="rect">
            <a:avLst/>
          </a:prstGeom>
          <a:effectLst>
            <a:innerShdw blurRad="114300">
              <a:prstClr val="black"/>
            </a:innerShdw>
          </a:effectLst>
        </p:spPr>
      </p:pic>
    </p:spTree>
    <p:extLst>
      <p:ext uri="{BB962C8B-B14F-4D97-AF65-F5344CB8AC3E}">
        <p14:creationId xmlns:p14="http://schemas.microsoft.com/office/powerpoint/2010/main" val="67948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23</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err="1">
                <a:solidFill>
                  <a:schemeClr val="bg1"/>
                </a:solidFill>
                <a:latin typeface="Berlin Sans FB Demi" panose="020E0802020502020306" pitchFamily="34" charset="0"/>
              </a:rPr>
              <a:t>Dumpster</a:t>
            </a:r>
            <a:r>
              <a:rPr lang="es-CO" sz="5400" b="1" dirty="0">
                <a:solidFill>
                  <a:schemeClr val="bg1"/>
                </a:solidFill>
                <a:latin typeface="Berlin Sans FB Demi" panose="020E0802020502020306" pitchFamily="34" charset="0"/>
              </a:rPr>
              <a:t> </a:t>
            </a:r>
            <a:r>
              <a:rPr lang="es-CO" sz="5400" b="1" dirty="0" err="1">
                <a:solidFill>
                  <a:schemeClr val="bg1"/>
                </a:solidFill>
                <a:latin typeface="Berlin Sans FB Demi" panose="020E0802020502020306" pitchFamily="34" charset="0"/>
              </a:rPr>
              <a:t>Diving</a:t>
            </a:r>
            <a:r>
              <a:rPr lang="es-CO" sz="5400" b="1" dirty="0">
                <a:solidFill>
                  <a:schemeClr val="bg1"/>
                </a:solidFill>
                <a:latin typeface="Berlin Sans FB Demi" panose="020E0802020502020306" pitchFamily="34" charset="0"/>
              </a:rPr>
              <a:t> o </a:t>
            </a:r>
            <a:r>
              <a:rPr lang="es-CO" sz="5400" b="1" dirty="0" err="1">
                <a:solidFill>
                  <a:schemeClr val="bg1"/>
                </a:solidFill>
                <a:latin typeface="Berlin Sans FB Demi" panose="020E0802020502020306" pitchFamily="34" charset="0"/>
              </a:rPr>
              <a:t>Trashing</a:t>
            </a:r>
            <a:endParaRPr lang="es-CO" sz="3600" b="1" dirty="0">
              <a:solidFill>
                <a:schemeClr val="bg1"/>
              </a:solidFill>
              <a:latin typeface="Berlin Sans FB Demi" panose="020E0802020502020306" pitchFamily="34" charset="0"/>
            </a:endParaRPr>
          </a:p>
        </p:txBody>
      </p:sp>
      <p:sp>
        <p:nvSpPr>
          <p:cNvPr id="7" name="Marcador de contenido 2"/>
          <p:cNvSpPr>
            <a:spLocks noGrp="1"/>
          </p:cNvSpPr>
          <p:nvPr>
            <p:ph idx="1"/>
          </p:nvPr>
        </p:nvSpPr>
        <p:spPr>
          <a:xfrm>
            <a:off x="838200" y="1028105"/>
            <a:ext cx="10515600" cy="4351338"/>
          </a:xfrm>
        </p:spPr>
        <p:txBody>
          <a:bodyPr>
            <a:normAutofit/>
          </a:bodyPr>
          <a:lstStyle/>
          <a:p>
            <a:pPr marL="0" indent="0" algn="ctr">
              <a:buNone/>
            </a:pPr>
            <a:endParaRPr lang="es-CO" sz="4400" b="1" dirty="0">
              <a:solidFill>
                <a:schemeClr val="bg1"/>
              </a:solidFill>
              <a:latin typeface="Berlin Sans FB Demi" panose="020E0802020502020306" pitchFamily="34" charset="0"/>
            </a:endParaRPr>
          </a:p>
          <a:p>
            <a:pPr marL="0" indent="0" algn="ctr">
              <a:buNone/>
            </a:pPr>
            <a:endParaRPr lang="es-CO" dirty="0"/>
          </a:p>
        </p:txBody>
      </p:sp>
      <p:pic>
        <p:nvPicPr>
          <p:cNvPr id="3074" name="Picture 2" descr="Resultado de imagen para dumpster div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6241" y="1734915"/>
            <a:ext cx="3305459" cy="4132979"/>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pic>
        <p:nvPicPr>
          <p:cNvPr id="3076" name="Picture 4" descr="Resultado de imagen para dumpster div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8600" y="1963078"/>
            <a:ext cx="2905125" cy="3676651"/>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669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24</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err="1">
                <a:solidFill>
                  <a:schemeClr val="bg1"/>
                </a:solidFill>
                <a:latin typeface="Berlin Sans FB Demi" panose="020E0802020502020306" pitchFamily="34" charset="0"/>
              </a:rPr>
              <a:t>Piggybacking</a:t>
            </a:r>
            <a:r>
              <a:rPr lang="es-CO" sz="5400" b="1" dirty="0">
                <a:solidFill>
                  <a:schemeClr val="bg1"/>
                </a:solidFill>
                <a:latin typeface="Berlin Sans FB Demi" panose="020E0802020502020306" pitchFamily="34" charset="0"/>
              </a:rPr>
              <a:t> &amp; </a:t>
            </a:r>
            <a:r>
              <a:rPr lang="es-CO" sz="5400" b="1" dirty="0" err="1">
                <a:solidFill>
                  <a:schemeClr val="bg1"/>
                </a:solidFill>
                <a:latin typeface="Berlin Sans FB Demi" panose="020E0802020502020306" pitchFamily="34" charset="0"/>
              </a:rPr>
              <a:t>Tailgating</a:t>
            </a:r>
            <a:endParaRPr lang="es-CO" sz="3600" b="1" dirty="0">
              <a:solidFill>
                <a:schemeClr val="bg1"/>
              </a:solidFill>
              <a:latin typeface="Berlin Sans FB Demi" panose="020E0802020502020306" pitchFamily="34" charset="0"/>
            </a:endParaRPr>
          </a:p>
        </p:txBody>
      </p:sp>
      <p:sp>
        <p:nvSpPr>
          <p:cNvPr id="7" name="Marcador de contenido 2"/>
          <p:cNvSpPr>
            <a:spLocks noGrp="1"/>
          </p:cNvSpPr>
          <p:nvPr>
            <p:ph idx="1"/>
          </p:nvPr>
        </p:nvSpPr>
        <p:spPr>
          <a:xfrm>
            <a:off x="838200" y="1028105"/>
            <a:ext cx="10515600" cy="4351338"/>
          </a:xfrm>
        </p:spPr>
        <p:txBody>
          <a:bodyPr>
            <a:normAutofit/>
          </a:bodyPr>
          <a:lstStyle/>
          <a:p>
            <a:pPr marL="0" indent="0" algn="ctr">
              <a:buNone/>
            </a:pPr>
            <a:endParaRPr lang="es-CO" sz="4400" b="1" dirty="0">
              <a:solidFill>
                <a:schemeClr val="bg1"/>
              </a:solidFill>
              <a:latin typeface="Berlin Sans FB Demi" panose="020E0802020502020306" pitchFamily="34" charset="0"/>
            </a:endParaRPr>
          </a:p>
          <a:p>
            <a:pPr marL="0" indent="0" algn="ctr">
              <a:buNone/>
            </a:pPr>
            <a:r>
              <a:rPr lang="es-CO" sz="4400" b="1" dirty="0">
                <a:solidFill>
                  <a:schemeClr val="bg1"/>
                </a:solidFill>
                <a:latin typeface="Berlin Sans FB Demi" panose="020E0802020502020306" pitchFamily="34" charset="0"/>
              </a:rPr>
              <a:t>Aprovechar los privilegios de alguien</a:t>
            </a:r>
          </a:p>
          <a:p>
            <a:pPr marL="0" indent="0" algn="ctr">
              <a:buNone/>
            </a:pPr>
            <a:endParaRPr lang="es-CO" dirty="0"/>
          </a:p>
        </p:txBody>
      </p:sp>
      <p:pic>
        <p:nvPicPr>
          <p:cNvPr id="1026" name="Picture 2" descr="Resultado de imagen para piggybac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515" y="2590035"/>
            <a:ext cx="9282970" cy="2789408"/>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060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25</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err="1">
                <a:solidFill>
                  <a:schemeClr val="bg1"/>
                </a:solidFill>
                <a:latin typeface="Berlin Sans FB Demi" panose="020E0802020502020306" pitchFamily="34" charset="0"/>
              </a:rPr>
              <a:t>Eavesdropping</a:t>
            </a:r>
            <a:endParaRPr lang="es-CO" sz="3600" b="1" dirty="0">
              <a:solidFill>
                <a:schemeClr val="bg1"/>
              </a:solidFill>
              <a:latin typeface="Berlin Sans FB Demi" panose="020E0802020502020306" pitchFamily="34" charset="0"/>
            </a:endParaRPr>
          </a:p>
        </p:txBody>
      </p:sp>
      <p:sp>
        <p:nvSpPr>
          <p:cNvPr id="6" name="Marcador de contenido 2"/>
          <p:cNvSpPr>
            <a:spLocks noGrp="1"/>
          </p:cNvSpPr>
          <p:nvPr>
            <p:ph idx="1"/>
          </p:nvPr>
        </p:nvSpPr>
        <p:spPr>
          <a:xfrm>
            <a:off x="838200" y="1028105"/>
            <a:ext cx="10515600" cy="4351338"/>
          </a:xfrm>
        </p:spPr>
        <p:txBody>
          <a:bodyPr>
            <a:normAutofit fontScale="85000" lnSpcReduction="20000"/>
          </a:bodyPr>
          <a:lstStyle/>
          <a:p>
            <a:pPr marL="0" indent="0" algn="ctr">
              <a:buNone/>
            </a:pPr>
            <a:endParaRPr lang="es-CO" sz="4800" b="1" dirty="0">
              <a:solidFill>
                <a:schemeClr val="bg1"/>
              </a:solidFill>
              <a:latin typeface="Berlin Sans FB Demi" panose="020E0802020502020306" pitchFamily="34" charset="0"/>
            </a:endParaRPr>
          </a:p>
          <a:p>
            <a:pPr marL="0" indent="0" algn="ctr">
              <a:buNone/>
            </a:pPr>
            <a:r>
              <a:rPr lang="es-CO" sz="4800" b="1" dirty="0">
                <a:solidFill>
                  <a:schemeClr val="bg1"/>
                </a:solidFill>
                <a:latin typeface="Berlin Sans FB Demi" panose="020E0802020502020306" pitchFamily="34" charset="0"/>
              </a:rPr>
              <a:t>“Escuchar una conversación de forma presencial sin el consentimiento de los interlocutores”</a:t>
            </a:r>
          </a:p>
          <a:p>
            <a:pPr marL="0" indent="0" algn="ctr">
              <a:buNone/>
            </a:pPr>
            <a:endParaRPr lang="es-CO" sz="4800" b="1" dirty="0">
              <a:solidFill>
                <a:schemeClr val="bg1"/>
              </a:solidFill>
              <a:latin typeface="Berlin Sans FB Demi" panose="020E0802020502020306" pitchFamily="34" charset="0"/>
            </a:endParaRPr>
          </a:p>
          <a:p>
            <a:pPr marL="0" indent="0" algn="ctr">
              <a:buNone/>
            </a:pPr>
            <a:r>
              <a:rPr lang="es-CO" sz="4800" b="1" dirty="0">
                <a:solidFill>
                  <a:schemeClr val="bg1"/>
                </a:solidFill>
                <a:latin typeface="Berlin Sans FB Demi" panose="020E0802020502020306" pitchFamily="34" charset="0"/>
              </a:rPr>
              <a:t>Vulnerabilidades en el protocolo de señalización </a:t>
            </a:r>
            <a:r>
              <a:rPr lang="es-CO" sz="4800" b="1" dirty="0">
                <a:solidFill>
                  <a:schemeClr val="bg1"/>
                </a:solidFill>
                <a:latin typeface="Berlin Sans FB Demi" panose="020E0802020502020306" pitchFamily="34" charset="0"/>
                <a:hlinkClick r:id="rId2"/>
              </a:rPr>
              <a:t>SS7</a:t>
            </a:r>
            <a:endParaRPr lang="es-CO" sz="4800" b="1" dirty="0">
              <a:solidFill>
                <a:schemeClr val="bg1"/>
              </a:solidFill>
              <a:latin typeface="Berlin Sans FB Demi" panose="020E0802020502020306" pitchFamily="34" charset="0"/>
            </a:endParaRPr>
          </a:p>
          <a:p>
            <a:pPr marL="0" indent="0" algn="ctr">
              <a:buNone/>
            </a:pPr>
            <a:r>
              <a:rPr lang="es-CO" sz="4800" b="1" dirty="0">
                <a:solidFill>
                  <a:schemeClr val="bg1"/>
                </a:solidFill>
                <a:latin typeface="Berlin Sans FB Demi" panose="020E0802020502020306" pitchFamily="34" charset="0"/>
                <a:hlinkClick r:id="rId3"/>
              </a:rPr>
              <a:t>Sample</a:t>
            </a:r>
            <a:endParaRPr lang="es-CO" sz="4800" b="1" dirty="0">
              <a:solidFill>
                <a:schemeClr val="bg1"/>
              </a:solidFill>
              <a:latin typeface="Berlin Sans FB Demi" panose="020E0802020502020306" pitchFamily="34" charset="0"/>
            </a:endParaRPr>
          </a:p>
          <a:p>
            <a:pPr marL="0" indent="0" algn="ctr">
              <a:buNone/>
            </a:pPr>
            <a:endParaRPr lang="es-CO" dirty="0"/>
          </a:p>
        </p:txBody>
      </p:sp>
    </p:spTree>
    <p:extLst>
      <p:ext uri="{BB962C8B-B14F-4D97-AF65-F5344CB8AC3E}">
        <p14:creationId xmlns:p14="http://schemas.microsoft.com/office/powerpoint/2010/main" val="3094472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26</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err="1">
                <a:solidFill>
                  <a:schemeClr val="bg1"/>
                </a:solidFill>
                <a:latin typeface="Berlin Sans FB Demi" panose="020E0802020502020306" pitchFamily="34" charset="0"/>
              </a:rPr>
              <a:t>Shoulder</a:t>
            </a:r>
            <a:r>
              <a:rPr lang="es-CO" sz="5400" b="1" dirty="0">
                <a:solidFill>
                  <a:schemeClr val="bg1"/>
                </a:solidFill>
                <a:latin typeface="Berlin Sans FB Demi" panose="020E0802020502020306" pitchFamily="34" charset="0"/>
              </a:rPr>
              <a:t> </a:t>
            </a:r>
            <a:r>
              <a:rPr lang="es-CO" sz="5400" b="1" dirty="0" err="1">
                <a:solidFill>
                  <a:schemeClr val="bg1"/>
                </a:solidFill>
                <a:latin typeface="Berlin Sans FB Demi" panose="020E0802020502020306" pitchFamily="34" charset="0"/>
              </a:rPr>
              <a:t>Surfing</a:t>
            </a:r>
            <a:endParaRPr lang="es-CO" sz="3600" b="1" dirty="0">
              <a:solidFill>
                <a:schemeClr val="bg1"/>
              </a:solidFill>
              <a:latin typeface="Berlin Sans FB Demi" panose="020E0802020502020306" pitchFamily="34" charset="0"/>
            </a:endParaRPr>
          </a:p>
        </p:txBody>
      </p:sp>
      <p:pic>
        <p:nvPicPr>
          <p:cNvPr id="4098" name="Picture 2" descr="Resultado de imagen para shoulder surf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1825625"/>
            <a:ext cx="66484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382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27</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err="1">
                <a:solidFill>
                  <a:schemeClr val="bg1"/>
                </a:solidFill>
                <a:latin typeface="Berlin Sans FB Demi" panose="020E0802020502020306" pitchFamily="34" charset="0"/>
              </a:rPr>
              <a:t>Shoulder</a:t>
            </a:r>
            <a:r>
              <a:rPr lang="es-CO" sz="5400" b="1" dirty="0">
                <a:solidFill>
                  <a:schemeClr val="bg1"/>
                </a:solidFill>
                <a:latin typeface="Berlin Sans FB Demi" panose="020E0802020502020306" pitchFamily="34" charset="0"/>
              </a:rPr>
              <a:t> </a:t>
            </a:r>
            <a:r>
              <a:rPr lang="es-CO" sz="5400" b="1" dirty="0" err="1">
                <a:solidFill>
                  <a:schemeClr val="bg1"/>
                </a:solidFill>
                <a:latin typeface="Berlin Sans FB Demi" panose="020E0802020502020306" pitchFamily="34" charset="0"/>
              </a:rPr>
              <a:t>Surfing</a:t>
            </a:r>
            <a:endParaRPr lang="es-CO" sz="3600" b="1" dirty="0">
              <a:solidFill>
                <a:schemeClr val="bg1"/>
              </a:solidFill>
              <a:latin typeface="Berlin Sans FB Demi" panose="020E0802020502020306" pitchFamily="34" charset="0"/>
            </a:endParaRPr>
          </a:p>
        </p:txBody>
      </p:sp>
      <p:pic>
        <p:nvPicPr>
          <p:cNvPr id="6146" name="Picture 2" descr="http://4.bp.blogspot.com/-yZ3zdlKHGiM/U7lD16Fyw0I/AAAAAAAAU5I/Ffsiuk-DguM/s1600/GoogleGlassVSiPad.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0" y="1530350"/>
            <a:ext cx="6286500"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529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0y9Nf6wHaQo"/>
          <p:cNvPicPr>
            <a:picLocks noGrp="1" noRot="1" noChangeAspect="1"/>
          </p:cNvPicPr>
          <p:nvPr>
            <p:ph idx="1"/>
            <a:videoFile r:link="rId1"/>
          </p:nvPr>
        </p:nvPicPr>
        <p:blipFill>
          <a:blip r:embed="rId3"/>
          <a:stretch>
            <a:fillRect/>
          </a:stretch>
        </p:blipFill>
        <p:spPr>
          <a:xfrm>
            <a:off x="1914525" y="1690688"/>
            <a:ext cx="8536516" cy="4801791"/>
          </a:xfrm>
          <a:prstGeom prst="rect">
            <a:avLst/>
          </a:prstGeom>
        </p:spPr>
      </p:pic>
      <p:sp>
        <p:nvSpPr>
          <p:cNvPr id="4" name="Marcador de número de diapositiva 3"/>
          <p:cNvSpPr>
            <a:spLocks noGrp="1"/>
          </p:cNvSpPr>
          <p:nvPr>
            <p:ph type="sldNum" sz="quarter" idx="12"/>
          </p:nvPr>
        </p:nvSpPr>
        <p:spPr/>
        <p:txBody>
          <a:bodyPr/>
          <a:lstStyle/>
          <a:p>
            <a:fld id="{FF3034EF-BFAE-4255-A656-297DAB7FEC3B}" type="slidenum">
              <a:rPr lang="es-CO" smtClean="0"/>
              <a:t>28</a:t>
            </a:fld>
            <a:endParaRPr lang="es-CO"/>
          </a:p>
        </p:txBody>
      </p:sp>
      <p:sp>
        <p:nvSpPr>
          <p:cNvPr id="7" name="CuadroTexto 6"/>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Chema Alonso</a:t>
            </a:r>
            <a:endParaRPr lang="es-CO" sz="3600" b="1"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2144334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29</a:t>
            </a:fld>
            <a:endParaRPr lang="es-CO"/>
          </a:p>
        </p:txBody>
      </p:sp>
      <p:sp>
        <p:nvSpPr>
          <p:cNvPr id="5" name="CuadroTexto 4"/>
          <p:cNvSpPr txBox="1"/>
          <p:nvPr/>
        </p:nvSpPr>
        <p:spPr>
          <a:xfrm>
            <a:off x="0" y="104775"/>
            <a:ext cx="12192000" cy="646331"/>
          </a:xfrm>
          <a:prstGeom prst="rect">
            <a:avLst/>
          </a:prstGeom>
          <a:noFill/>
        </p:spPr>
        <p:txBody>
          <a:bodyPr wrap="square" rtlCol="0">
            <a:spAutoFit/>
          </a:bodyPr>
          <a:lstStyle/>
          <a:p>
            <a:pPr algn="ctr"/>
            <a:r>
              <a:rPr lang="es-CO" sz="3600" b="1" dirty="0">
                <a:solidFill>
                  <a:schemeClr val="bg1"/>
                </a:solidFill>
                <a:latin typeface="Berlin Sans FB Demi" panose="020E0802020502020306" pitchFamily="34" charset="0"/>
              </a:rPr>
              <a:t>Office </a:t>
            </a:r>
            <a:r>
              <a:rPr lang="es-CO" sz="3600" b="1" dirty="0" err="1">
                <a:solidFill>
                  <a:schemeClr val="bg1"/>
                </a:solidFill>
                <a:latin typeface="Berlin Sans FB Demi" panose="020E0802020502020306" pitchFamily="34" charset="0"/>
              </a:rPr>
              <a:t>Snooping</a:t>
            </a:r>
            <a:endParaRPr lang="es-CO" sz="3600" b="1" dirty="0">
              <a:solidFill>
                <a:schemeClr val="bg1"/>
              </a:solidFill>
              <a:latin typeface="Berlin Sans FB Demi" panose="020E0802020502020306" pitchFamily="34" charset="0"/>
            </a:endParaRPr>
          </a:p>
        </p:txBody>
      </p:sp>
      <p:pic>
        <p:nvPicPr>
          <p:cNvPr id="1026" name="Picture 2" descr="Resultado de imagen para office snoop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736436"/>
            <a:ext cx="3810000" cy="3810000"/>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867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FF3034EF-BFAE-4255-A656-297DAB7FEC3B}" type="slidenum">
              <a:rPr lang="es-CO" smtClean="0"/>
              <a:t>3</a:t>
            </a:fld>
            <a:endParaRPr lang="es-CO"/>
          </a:p>
        </p:txBody>
      </p:sp>
      <p:pic>
        <p:nvPicPr>
          <p:cNvPr id="2050" name="Picture 2" descr="Resultado de imagen para hacking con ingenieria social tecnicas para hacker human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738" y="2318317"/>
            <a:ext cx="2369632" cy="336595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Resultado de imagen para social engineering the art of human hacking"/>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dirty="0"/>
          </a:p>
        </p:txBody>
      </p:sp>
      <p:pic>
        <p:nvPicPr>
          <p:cNvPr id="2056" name="Picture 8" descr="Resultado de imagen para social engineering the art of human hack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9223" y="2318317"/>
            <a:ext cx="2246217" cy="336595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sultado de imagen para open source intelligence techniques resources for searching and analyzing online inform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318317"/>
            <a:ext cx="2726317" cy="336595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Resultado de imagen para unmasking the social engineer the human element of securit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92877" y="2341760"/>
            <a:ext cx="2230573" cy="3342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065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30</a:t>
            </a:fld>
            <a:endParaRPr lang="es-CO"/>
          </a:p>
        </p:txBody>
      </p:sp>
      <p:sp>
        <p:nvSpPr>
          <p:cNvPr id="5" name="CuadroTexto 4"/>
          <p:cNvSpPr txBox="1"/>
          <p:nvPr/>
        </p:nvSpPr>
        <p:spPr>
          <a:xfrm>
            <a:off x="0" y="104775"/>
            <a:ext cx="12192000" cy="646331"/>
          </a:xfrm>
          <a:prstGeom prst="rect">
            <a:avLst/>
          </a:prstGeom>
          <a:noFill/>
        </p:spPr>
        <p:txBody>
          <a:bodyPr wrap="square" rtlCol="0">
            <a:spAutoFit/>
          </a:bodyPr>
          <a:lstStyle/>
          <a:p>
            <a:pPr algn="ctr"/>
            <a:r>
              <a:rPr lang="es-CO" sz="3600" b="1" dirty="0" err="1" smtClean="0">
                <a:solidFill>
                  <a:schemeClr val="bg1"/>
                </a:solidFill>
                <a:latin typeface="Berlin Sans FB Demi" panose="020E0802020502020306" pitchFamily="34" charset="0"/>
              </a:rPr>
              <a:t>Baiting</a:t>
            </a:r>
            <a:r>
              <a:rPr lang="es-CO" sz="3600" b="1" dirty="0" smtClean="0">
                <a:solidFill>
                  <a:schemeClr val="bg1"/>
                </a:solidFill>
                <a:latin typeface="Berlin Sans FB Demi" panose="020E0802020502020306" pitchFamily="34" charset="0"/>
              </a:rPr>
              <a:t> / cebo</a:t>
            </a:r>
            <a:endParaRPr lang="es-CO" sz="3600" b="1" dirty="0">
              <a:solidFill>
                <a:schemeClr val="bg1"/>
              </a:solidFill>
              <a:latin typeface="Berlin Sans FB Demi" panose="020E0802020502020306" pitchFamily="34" charset="0"/>
            </a:endParaRPr>
          </a:p>
        </p:txBody>
      </p:sp>
      <p:pic>
        <p:nvPicPr>
          <p:cNvPr id="2050"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0231" y="2020436"/>
            <a:ext cx="4791538" cy="3066584"/>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947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31</a:t>
            </a:fld>
            <a:endParaRPr lang="es-CO"/>
          </a:p>
        </p:txBody>
      </p:sp>
      <p:sp>
        <p:nvSpPr>
          <p:cNvPr id="5" name="CuadroTexto 4"/>
          <p:cNvSpPr txBox="1"/>
          <p:nvPr/>
        </p:nvSpPr>
        <p:spPr>
          <a:xfrm>
            <a:off x="0" y="104775"/>
            <a:ext cx="12192000" cy="646331"/>
          </a:xfrm>
          <a:prstGeom prst="rect">
            <a:avLst/>
          </a:prstGeom>
          <a:noFill/>
        </p:spPr>
        <p:txBody>
          <a:bodyPr wrap="square" rtlCol="0">
            <a:spAutoFit/>
          </a:bodyPr>
          <a:lstStyle/>
          <a:p>
            <a:pPr algn="ctr"/>
            <a:r>
              <a:rPr lang="es-CO" sz="3600" b="1" dirty="0" err="1" smtClean="0">
                <a:solidFill>
                  <a:schemeClr val="bg1"/>
                </a:solidFill>
                <a:latin typeface="Berlin Sans FB Demi" panose="020E0802020502020306" pitchFamily="34" charset="0"/>
              </a:rPr>
              <a:t>Bribing</a:t>
            </a:r>
            <a:r>
              <a:rPr lang="es-CO" sz="3600" b="1" dirty="0" smtClean="0">
                <a:solidFill>
                  <a:schemeClr val="bg1"/>
                </a:solidFill>
                <a:latin typeface="Berlin Sans FB Demi" panose="020E0802020502020306" pitchFamily="34" charset="0"/>
              </a:rPr>
              <a:t> / soborno</a:t>
            </a:r>
            <a:endParaRPr lang="es-CO" sz="3600" b="1" dirty="0">
              <a:solidFill>
                <a:schemeClr val="bg1"/>
              </a:solidFill>
              <a:latin typeface="Berlin Sans FB Demi" panose="020E0802020502020306" pitchFamily="34" charset="0"/>
            </a:endParaRPr>
          </a:p>
        </p:txBody>
      </p:sp>
      <p:pic>
        <p:nvPicPr>
          <p:cNvPr id="3074" name="Picture 2" descr="Resultado de imagen para brib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4882" y="1801529"/>
            <a:ext cx="5242235" cy="3504398"/>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358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32</a:t>
            </a:fld>
            <a:endParaRPr lang="es-CO"/>
          </a:p>
        </p:txBody>
      </p:sp>
      <p:sp>
        <p:nvSpPr>
          <p:cNvPr id="5" name="CuadroTexto 4"/>
          <p:cNvSpPr txBox="1"/>
          <p:nvPr/>
        </p:nvSpPr>
        <p:spPr>
          <a:xfrm>
            <a:off x="0" y="104775"/>
            <a:ext cx="12192000" cy="646331"/>
          </a:xfrm>
          <a:prstGeom prst="rect">
            <a:avLst/>
          </a:prstGeom>
          <a:noFill/>
        </p:spPr>
        <p:txBody>
          <a:bodyPr wrap="square" rtlCol="0">
            <a:spAutoFit/>
          </a:bodyPr>
          <a:lstStyle/>
          <a:p>
            <a:pPr algn="ctr"/>
            <a:r>
              <a:rPr lang="es-CO" sz="3600" b="1" dirty="0">
                <a:solidFill>
                  <a:schemeClr val="bg1"/>
                </a:solidFill>
                <a:latin typeface="Berlin Sans FB Demi" panose="020E0802020502020306" pitchFamily="34" charset="0"/>
              </a:rPr>
              <a:t>Ingeniería social inversa</a:t>
            </a:r>
          </a:p>
        </p:txBody>
      </p:sp>
      <p:sp>
        <p:nvSpPr>
          <p:cNvPr id="6" name="Marcador de contenido 2"/>
          <p:cNvSpPr>
            <a:spLocks noGrp="1"/>
          </p:cNvSpPr>
          <p:nvPr>
            <p:ph idx="1"/>
          </p:nvPr>
        </p:nvSpPr>
        <p:spPr>
          <a:xfrm>
            <a:off x="838200" y="1028105"/>
            <a:ext cx="10515600" cy="2139968"/>
          </a:xfrm>
        </p:spPr>
        <p:txBody>
          <a:bodyPr>
            <a:normAutofit fontScale="85000" lnSpcReduction="10000"/>
          </a:bodyPr>
          <a:lstStyle/>
          <a:p>
            <a:pPr marL="0" indent="0" algn="ctr">
              <a:buNone/>
            </a:pPr>
            <a:endParaRPr lang="es-CO" sz="4400" b="1" dirty="0">
              <a:solidFill>
                <a:schemeClr val="bg1"/>
              </a:solidFill>
              <a:latin typeface="Berlin Sans FB Demi" panose="020E0802020502020306" pitchFamily="34" charset="0"/>
            </a:endParaRPr>
          </a:p>
          <a:p>
            <a:pPr marL="0" indent="0" algn="ctr">
              <a:buNone/>
            </a:pPr>
            <a:r>
              <a:rPr lang="es-CO" sz="4400" b="1" dirty="0">
                <a:solidFill>
                  <a:schemeClr val="bg1"/>
                </a:solidFill>
                <a:latin typeface="Berlin Sans FB Demi" panose="020E0802020502020306" pitchFamily="34" charset="0"/>
              </a:rPr>
              <a:t>“No hay una acción activa para controlar un sistema o recolectar información. Pescador: hay un anzuelo y esperar a que sus víctimas piquen”</a:t>
            </a:r>
          </a:p>
          <a:p>
            <a:pPr marL="0" indent="0" algn="ctr">
              <a:buNone/>
            </a:pPr>
            <a:endParaRPr lang="es-CO" dirty="0"/>
          </a:p>
        </p:txBody>
      </p:sp>
      <p:sp>
        <p:nvSpPr>
          <p:cNvPr id="7" name="Rectángulo 6"/>
          <p:cNvSpPr/>
          <p:nvPr/>
        </p:nvSpPr>
        <p:spPr>
          <a:xfrm>
            <a:off x="2759989" y="3543395"/>
            <a:ext cx="6672019" cy="769441"/>
          </a:xfrm>
          <a:prstGeom prst="rect">
            <a:avLst/>
          </a:prstGeom>
        </p:spPr>
        <p:txBody>
          <a:bodyPr wrap="none">
            <a:spAutoFit/>
          </a:bodyPr>
          <a:lstStyle/>
          <a:p>
            <a:pPr algn="ctr"/>
            <a:r>
              <a:rPr lang="es-CO" sz="4400" b="1" dirty="0">
                <a:solidFill>
                  <a:schemeClr val="bg1"/>
                </a:solidFill>
                <a:latin typeface="Berlin Sans FB Demi" panose="020E0802020502020306" pitchFamily="34" charset="0"/>
              </a:rPr>
              <a:t>La víctima es quien inicia </a:t>
            </a:r>
          </a:p>
        </p:txBody>
      </p:sp>
      <p:sp>
        <p:nvSpPr>
          <p:cNvPr id="8" name="Rectángulo 7"/>
          <p:cNvSpPr/>
          <p:nvPr/>
        </p:nvSpPr>
        <p:spPr>
          <a:xfrm>
            <a:off x="2328262" y="4611318"/>
            <a:ext cx="7535471" cy="1446550"/>
          </a:xfrm>
          <a:prstGeom prst="rect">
            <a:avLst/>
          </a:prstGeom>
        </p:spPr>
        <p:txBody>
          <a:bodyPr wrap="square">
            <a:spAutoFit/>
          </a:bodyPr>
          <a:lstStyle/>
          <a:p>
            <a:pPr algn="ctr"/>
            <a:r>
              <a:rPr lang="es-CO" sz="4400" b="1" dirty="0">
                <a:solidFill>
                  <a:schemeClr val="bg1"/>
                </a:solidFill>
                <a:latin typeface="Berlin Sans FB Demi" panose="020E0802020502020306" pitchFamily="34" charset="0"/>
              </a:rPr>
              <a:t>En gran parte son ataques dirigidos o concretos</a:t>
            </a:r>
          </a:p>
        </p:txBody>
      </p:sp>
    </p:spTree>
    <p:extLst>
      <p:ext uri="{BB962C8B-B14F-4D97-AF65-F5344CB8AC3E}">
        <p14:creationId xmlns:p14="http://schemas.microsoft.com/office/powerpoint/2010/main" val="940304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Gd_M_CpeDI">
            <a:hlinkClick r:id="" action="ppaction://media"/>
          </p:cNvPr>
          <p:cNvPicPr>
            <a:picLocks noGrp="1" noRot="1" noChangeAspect="1"/>
          </p:cNvPicPr>
          <p:nvPr>
            <p:ph idx="1"/>
            <a:videoFile r:link="rId1"/>
          </p:nvPr>
        </p:nvPicPr>
        <p:blipFill>
          <a:blip r:embed="rId3"/>
          <a:stretch>
            <a:fillRect/>
          </a:stretch>
        </p:blipFill>
        <p:spPr>
          <a:xfrm>
            <a:off x="1999673" y="619982"/>
            <a:ext cx="8192654" cy="6144491"/>
          </a:xfrm>
          <a:prstGeom prst="rect">
            <a:avLst/>
          </a:prstGeom>
        </p:spPr>
      </p:pic>
      <p:sp>
        <p:nvSpPr>
          <p:cNvPr id="4" name="Marcador de número de diapositiva 3"/>
          <p:cNvSpPr>
            <a:spLocks noGrp="1"/>
          </p:cNvSpPr>
          <p:nvPr>
            <p:ph type="sldNum" sz="quarter" idx="12"/>
          </p:nvPr>
        </p:nvSpPr>
        <p:spPr/>
        <p:txBody>
          <a:bodyPr/>
          <a:lstStyle/>
          <a:p>
            <a:fld id="{FF3034EF-BFAE-4255-A656-297DAB7FEC3B}" type="slidenum">
              <a:rPr lang="es-CO" smtClean="0"/>
              <a:t>33</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Bruce </a:t>
            </a:r>
            <a:r>
              <a:rPr lang="es-CO" sz="5400" b="1" dirty="0" err="1">
                <a:solidFill>
                  <a:schemeClr val="bg1"/>
                </a:solidFill>
                <a:latin typeface="Berlin Sans FB Demi" panose="020E0802020502020306" pitchFamily="34" charset="0"/>
              </a:rPr>
              <a:t>Schneier</a:t>
            </a:r>
            <a:endParaRPr lang="es-CO" sz="3600" b="1"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36342575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34</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Recopilación de información</a:t>
            </a:r>
            <a:endParaRPr lang="es-CO" sz="3600" b="1" dirty="0">
              <a:solidFill>
                <a:schemeClr val="bg1"/>
              </a:solidFill>
              <a:latin typeface="Berlin Sans FB Demi" panose="020E0802020502020306" pitchFamily="34" charset="0"/>
            </a:endParaRPr>
          </a:p>
        </p:txBody>
      </p:sp>
      <p:sp>
        <p:nvSpPr>
          <p:cNvPr id="6" name="Marcador de contenido 2"/>
          <p:cNvSpPr>
            <a:spLocks noGrp="1"/>
          </p:cNvSpPr>
          <p:nvPr>
            <p:ph idx="1"/>
          </p:nvPr>
        </p:nvSpPr>
        <p:spPr>
          <a:xfrm>
            <a:off x="838200" y="2033137"/>
            <a:ext cx="10515600" cy="2139968"/>
          </a:xfrm>
        </p:spPr>
        <p:txBody>
          <a:bodyPr>
            <a:normAutofit/>
          </a:bodyPr>
          <a:lstStyle/>
          <a:p>
            <a:pPr marL="0" indent="0" algn="ctr">
              <a:buNone/>
            </a:pPr>
            <a:endParaRPr lang="es-CO" sz="4400" b="1" dirty="0">
              <a:solidFill>
                <a:schemeClr val="bg1"/>
              </a:solidFill>
              <a:latin typeface="Berlin Sans FB Demi" panose="020E0802020502020306" pitchFamily="34" charset="0"/>
            </a:endParaRPr>
          </a:p>
          <a:p>
            <a:pPr marL="0" indent="0" algn="ctr">
              <a:buNone/>
            </a:pPr>
            <a:r>
              <a:rPr lang="es-CO" sz="4400" b="1" dirty="0">
                <a:solidFill>
                  <a:schemeClr val="bg1"/>
                </a:solidFill>
                <a:latin typeface="Berlin Sans FB Demi" panose="020E0802020502020306" pitchFamily="34" charset="0"/>
              </a:rPr>
              <a:t>“OSINT (Open </a:t>
            </a:r>
            <a:r>
              <a:rPr lang="es-CO" sz="4400" b="1" dirty="0" err="1">
                <a:solidFill>
                  <a:schemeClr val="bg1"/>
                </a:solidFill>
                <a:latin typeface="Berlin Sans FB Demi" panose="020E0802020502020306" pitchFamily="34" charset="0"/>
              </a:rPr>
              <a:t>Source</a:t>
            </a:r>
            <a:r>
              <a:rPr lang="es-CO" sz="4400" b="1" dirty="0">
                <a:solidFill>
                  <a:schemeClr val="bg1"/>
                </a:solidFill>
                <a:latin typeface="Berlin Sans FB Demi" panose="020E0802020502020306" pitchFamily="34" charset="0"/>
              </a:rPr>
              <a:t> </a:t>
            </a:r>
            <a:r>
              <a:rPr lang="es-CO" sz="4400" b="1" dirty="0" err="1">
                <a:solidFill>
                  <a:schemeClr val="bg1"/>
                </a:solidFill>
                <a:latin typeface="Berlin Sans FB Demi" panose="020E0802020502020306" pitchFamily="34" charset="0"/>
              </a:rPr>
              <a:t>Intelligence</a:t>
            </a:r>
            <a:r>
              <a:rPr lang="es-CO" sz="4400" b="1" dirty="0">
                <a:solidFill>
                  <a:schemeClr val="bg1"/>
                </a:solidFill>
                <a:latin typeface="Berlin Sans FB Demi" panose="020E0802020502020306" pitchFamily="34" charset="0"/>
              </a:rPr>
              <a:t>) o inteligencia de fuentes abiertas”</a:t>
            </a:r>
          </a:p>
          <a:p>
            <a:pPr marL="0" indent="0" algn="ctr">
              <a:buNone/>
            </a:pPr>
            <a:endParaRPr lang="es-CO" dirty="0"/>
          </a:p>
        </p:txBody>
      </p:sp>
    </p:spTree>
    <p:extLst>
      <p:ext uri="{BB962C8B-B14F-4D97-AF65-F5344CB8AC3E}">
        <p14:creationId xmlns:p14="http://schemas.microsoft.com/office/powerpoint/2010/main" val="3202665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35</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Recopilación de información</a:t>
            </a:r>
            <a:endParaRPr lang="es-CO" sz="3600" b="1" dirty="0">
              <a:solidFill>
                <a:schemeClr val="bg1"/>
              </a:solidFill>
              <a:latin typeface="Berlin Sans FB Demi" panose="020E0802020502020306" pitchFamily="34" charset="0"/>
            </a:endParaRPr>
          </a:p>
        </p:txBody>
      </p:sp>
      <p:sp>
        <p:nvSpPr>
          <p:cNvPr id="6" name="Marcador de contenido 2"/>
          <p:cNvSpPr>
            <a:spLocks noGrp="1"/>
          </p:cNvSpPr>
          <p:nvPr>
            <p:ph idx="1"/>
          </p:nvPr>
        </p:nvSpPr>
        <p:spPr>
          <a:xfrm>
            <a:off x="838200" y="942568"/>
            <a:ext cx="10515600" cy="2139968"/>
          </a:xfrm>
        </p:spPr>
        <p:txBody>
          <a:bodyPr>
            <a:normAutofit/>
          </a:bodyPr>
          <a:lstStyle/>
          <a:p>
            <a:pPr marL="0" indent="0" algn="ctr">
              <a:buNone/>
            </a:pPr>
            <a:endParaRPr lang="es-CO" sz="4400" b="1" dirty="0">
              <a:solidFill>
                <a:schemeClr val="bg1"/>
              </a:solidFill>
              <a:latin typeface="Berlin Sans FB Demi" panose="020E0802020502020306" pitchFamily="34" charset="0"/>
            </a:endParaRPr>
          </a:p>
          <a:p>
            <a:pPr marL="0" indent="0" algn="ctr">
              <a:buNone/>
            </a:pPr>
            <a:r>
              <a:rPr lang="es-CO" sz="4400" b="1" dirty="0">
                <a:solidFill>
                  <a:schemeClr val="bg1"/>
                </a:solidFill>
                <a:latin typeface="Berlin Sans FB Demi" panose="020E0802020502020306" pitchFamily="34" charset="0"/>
              </a:rPr>
              <a:t>“Google </a:t>
            </a:r>
            <a:r>
              <a:rPr lang="es-CO" sz="4400" b="1" dirty="0" err="1">
                <a:solidFill>
                  <a:schemeClr val="bg1"/>
                </a:solidFill>
                <a:latin typeface="Berlin Sans FB Demi" panose="020E0802020502020306" pitchFamily="34" charset="0"/>
              </a:rPr>
              <a:t>Dorks</a:t>
            </a:r>
            <a:r>
              <a:rPr lang="es-CO" sz="4400" b="1" dirty="0">
                <a:solidFill>
                  <a:schemeClr val="bg1"/>
                </a:solidFill>
                <a:latin typeface="Berlin Sans FB Demi" panose="020E0802020502020306" pitchFamily="34" charset="0"/>
              </a:rPr>
              <a:t>”</a:t>
            </a:r>
          </a:p>
          <a:p>
            <a:pPr marL="0" indent="0" algn="ctr">
              <a:buNone/>
            </a:pPr>
            <a:endParaRPr lang="es-CO" dirty="0"/>
          </a:p>
        </p:txBody>
      </p:sp>
      <p:sp>
        <p:nvSpPr>
          <p:cNvPr id="9" name="Marcador de contenido 2"/>
          <p:cNvSpPr txBox="1">
            <a:spLocks/>
          </p:cNvSpPr>
          <p:nvPr/>
        </p:nvSpPr>
        <p:spPr>
          <a:xfrm>
            <a:off x="838200" y="2746200"/>
            <a:ext cx="10515600" cy="257241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s-CO" sz="4400" b="1" dirty="0">
              <a:solidFill>
                <a:schemeClr val="bg1"/>
              </a:solidFill>
              <a:latin typeface="Berlin Sans FB Demi" panose="020E0802020502020306" pitchFamily="34" charset="0"/>
            </a:endParaRPr>
          </a:p>
          <a:p>
            <a:pPr marL="0" indent="0" algn="ctr">
              <a:buFont typeface="Arial" panose="020B0604020202020204" pitchFamily="34" charset="0"/>
              <a:buNone/>
            </a:pPr>
            <a:r>
              <a:rPr lang="es-CO" sz="4400" b="1" dirty="0" err="1">
                <a:solidFill>
                  <a:schemeClr val="bg1"/>
                </a:solidFill>
                <a:latin typeface="Berlin Sans FB Demi" panose="020E0802020502020306" pitchFamily="34" charset="0"/>
              </a:rPr>
              <a:t>Site</a:t>
            </a:r>
            <a:r>
              <a:rPr lang="es-CO" sz="4400" b="1" dirty="0">
                <a:solidFill>
                  <a:schemeClr val="bg1"/>
                </a:solidFill>
                <a:latin typeface="Berlin Sans FB Demi" panose="020E0802020502020306" pitchFamily="34" charset="0"/>
              </a:rPr>
              <a:t>: indica el dominio</a:t>
            </a:r>
          </a:p>
          <a:p>
            <a:pPr marL="0" indent="0" algn="ctr">
              <a:buFont typeface="Arial" panose="020B0604020202020204" pitchFamily="34" charset="0"/>
              <a:buNone/>
            </a:pPr>
            <a:r>
              <a:rPr lang="es-CO" sz="4400" b="1" dirty="0" err="1">
                <a:solidFill>
                  <a:schemeClr val="bg1"/>
                </a:solidFill>
                <a:latin typeface="Berlin Sans FB Demi" panose="020E0802020502020306" pitchFamily="34" charset="0"/>
              </a:rPr>
              <a:t>Inurl</a:t>
            </a:r>
            <a:r>
              <a:rPr lang="es-CO" sz="4400" b="1" dirty="0">
                <a:solidFill>
                  <a:schemeClr val="bg1"/>
                </a:solidFill>
                <a:latin typeface="Berlin Sans FB Demi" panose="020E0802020502020306" pitchFamily="34" charset="0"/>
              </a:rPr>
              <a:t>: buscará las palabras específicas</a:t>
            </a:r>
          </a:p>
          <a:p>
            <a:pPr marL="0" indent="0" algn="ctr">
              <a:buFont typeface="Arial" panose="020B0604020202020204" pitchFamily="34" charset="0"/>
              <a:buNone/>
            </a:pPr>
            <a:r>
              <a:rPr lang="es-CO" sz="4400" b="1" dirty="0" err="1">
                <a:solidFill>
                  <a:schemeClr val="bg1"/>
                </a:solidFill>
                <a:latin typeface="Berlin Sans FB Demi" panose="020E0802020502020306" pitchFamily="34" charset="0"/>
              </a:rPr>
              <a:t>Filetype</a:t>
            </a:r>
            <a:r>
              <a:rPr lang="es-CO" sz="4400" b="1" dirty="0">
                <a:solidFill>
                  <a:schemeClr val="bg1"/>
                </a:solidFill>
                <a:latin typeface="Berlin Sans FB Demi" panose="020E0802020502020306" pitchFamily="34" charset="0"/>
              </a:rPr>
              <a:t>: el tipo de archivo</a:t>
            </a:r>
          </a:p>
          <a:p>
            <a:pPr marL="0" indent="0" algn="ctr">
              <a:buFont typeface="Arial" panose="020B0604020202020204" pitchFamily="34" charset="0"/>
              <a:buNone/>
            </a:pPr>
            <a:endParaRPr lang="es-CO" sz="4400" b="1" dirty="0">
              <a:solidFill>
                <a:schemeClr val="bg1"/>
              </a:solidFill>
              <a:latin typeface="Berlin Sans FB Demi" panose="020E0802020502020306" pitchFamily="34" charset="0"/>
            </a:endParaRPr>
          </a:p>
          <a:p>
            <a:pPr marL="0" indent="0" algn="ctr">
              <a:buFont typeface="Arial" panose="020B0604020202020204" pitchFamily="34" charset="0"/>
              <a:buNone/>
            </a:pPr>
            <a:endParaRPr lang="es-CO" dirty="0"/>
          </a:p>
        </p:txBody>
      </p:sp>
    </p:spTree>
    <p:extLst>
      <p:ext uri="{BB962C8B-B14F-4D97-AF65-F5344CB8AC3E}">
        <p14:creationId xmlns:p14="http://schemas.microsoft.com/office/powerpoint/2010/main" val="3205941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36</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Recopilación de información</a:t>
            </a:r>
            <a:endParaRPr lang="es-CO" sz="3600" b="1" dirty="0">
              <a:solidFill>
                <a:schemeClr val="bg1"/>
              </a:solidFill>
              <a:latin typeface="Berlin Sans FB Demi" panose="020E0802020502020306" pitchFamily="34" charset="0"/>
            </a:endParaRPr>
          </a:p>
        </p:txBody>
      </p:sp>
      <p:sp>
        <p:nvSpPr>
          <p:cNvPr id="6" name="Marcador de contenido 2"/>
          <p:cNvSpPr>
            <a:spLocks noGrp="1"/>
          </p:cNvSpPr>
          <p:nvPr>
            <p:ph idx="1"/>
          </p:nvPr>
        </p:nvSpPr>
        <p:spPr>
          <a:xfrm>
            <a:off x="838200" y="942568"/>
            <a:ext cx="10515600" cy="2139968"/>
          </a:xfrm>
        </p:spPr>
        <p:txBody>
          <a:bodyPr>
            <a:normAutofit/>
          </a:bodyPr>
          <a:lstStyle/>
          <a:p>
            <a:pPr marL="0" indent="0" algn="ctr">
              <a:buNone/>
            </a:pPr>
            <a:endParaRPr lang="es-CO" sz="4400" b="1" dirty="0">
              <a:solidFill>
                <a:schemeClr val="bg1"/>
              </a:solidFill>
              <a:latin typeface="Berlin Sans FB Demi" panose="020E0802020502020306" pitchFamily="34" charset="0"/>
            </a:endParaRPr>
          </a:p>
          <a:p>
            <a:pPr marL="0" indent="0" algn="ctr">
              <a:buNone/>
            </a:pPr>
            <a:r>
              <a:rPr lang="es-CO" sz="4400" b="1" dirty="0">
                <a:solidFill>
                  <a:schemeClr val="bg1"/>
                </a:solidFill>
                <a:latin typeface="Berlin Sans FB Demi" panose="020E0802020502020306" pitchFamily="34" charset="0"/>
              </a:rPr>
              <a:t>“Google </a:t>
            </a:r>
            <a:r>
              <a:rPr lang="es-CO" sz="4400" b="1" dirty="0" err="1">
                <a:solidFill>
                  <a:schemeClr val="bg1"/>
                </a:solidFill>
                <a:latin typeface="Berlin Sans FB Demi" panose="020E0802020502020306" pitchFamily="34" charset="0"/>
              </a:rPr>
              <a:t>Dorks</a:t>
            </a:r>
            <a:r>
              <a:rPr lang="es-CO" sz="4400" b="1" dirty="0">
                <a:solidFill>
                  <a:schemeClr val="bg1"/>
                </a:solidFill>
                <a:latin typeface="Berlin Sans FB Demi" panose="020E0802020502020306" pitchFamily="34" charset="0"/>
              </a:rPr>
              <a:t>”</a:t>
            </a:r>
          </a:p>
          <a:p>
            <a:pPr marL="0" indent="0" algn="ctr">
              <a:buNone/>
            </a:pPr>
            <a:endParaRPr lang="es-CO" dirty="0"/>
          </a:p>
        </p:txBody>
      </p:sp>
      <p:sp>
        <p:nvSpPr>
          <p:cNvPr id="9" name="Marcador de contenido 2"/>
          <p:cNvSpPr txBox="1">
            <a:spLocks/>
          </p:cNvSpPr>
          <p:nvPr/>
        </p:nvSpPr>
        <p:spPr>
          <a:xfrm>
            <a:off x="838200" y="2746200"/>
            <a:ext cx="10515600" cy="257241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s-CO" sz="4400" b="1" dirty="0">
              <a:solidFill>
                <a:schemeClr val="bg1"/>
              </a:solidFill>
              <a:latin typeface="Berlin Sans FB Demi" panose="020E0802020502020306" pitchFamily="34" charset="0"/>
            </a:endParaRPr>
          </a:p>
          <a:p>
            <a:pPr marL="0" indent="0" algn="ctr">
              <a:buFont typeface="Arial" panose="020B0604020202020204" pitchFamily="34" charset="0"/>
              <a:buNone/>
            </a:pPr>
            <a:r>
              <a:rPr lang="es-CO" sz="4400" b="1" dirty="0" err="1">
                <a:solidFill>
                  <a:schemeClr val="bg1"/>
                </a:solidFill>
                <a:latin typeface="Berlin Sans FB Demi" panose="020E0802020502020306" pitchFamily="34" charset="0"/>
              </a:rPr>
              <a:t>Inurl</a:t>
            </a:r>
            <a:r>
              <a:rPr lang="es-CO" sz="4400" b="1" dirty="0">
                <a:solidFill>
                  <a:schemeClr val="bg1"/>
                </a:solidFill>
                <a:latin typeface="Berlin Sans FB Demi" panose="020E0802020502020306" pitchFamily="34" charset="0"/>
              </a:rPr>
              <a:t>: “</a:t>
            </a:r>
            <a:r>
              <a:rPr lang="es-CO" sz="4400" b="1" dirty="0" err="1">
                <a:solidFill>
                  <a:schemeClr val="bg1"/>
                </a:solidFill>
                <a:latin typeface="Berlin Sans FB Demi" panose="020E0802020502020306" pitchFamily="34" charset="0"/>
              </a:rPr>
              <a:t>view</a:t>
            </a:r>
            <a:r>
              <a:rPr lang="es-CO" sz="4400" b="1" dirty="0">
                <a:solidFill>
                  <a:schemeClr val="bg1"/>
                </a:solidFill>
                <a:latin typeface="Berlin Sans FB Demi" panose="020E0802020502020306" pitchFamily="34" charset="0"/>
              </a:rPr>
              <a:t>/index.shtml”</a:t>
            </a:r>
          </a:p>
          <a:p>
            <a:pPr marL="0" indent="0" algn="ctr">
              <a:buFont typeface="Arial" panose="020B0604020202020204" pitchFamily="34" charset="0"/>
              <a:buNone/>
            </a:pPr>
            <a:endParaRPr lang="es-CO" sz="4400" b="1" dirty="0">
              <a:solidFill>
                <a:schemeClr val="bg1"/>
              </a:solidFill>
              <a:latin typeface="Berlin Sans FB Demi" panose="020E0802020502020306" pitchFamily="34" charset="0"/>
            </a:endParaRPr>
          </a:p>
          <a:p>
            <a:pPr marL="0" indent="0" algn="ctr">
              <a:buFont typeface="Arial" panose="020B0604020202020204" pitchFamily="34" charset="0"/>
              <a:buNone/>
            </a:pPr>
            <a:r>
              <a:rPr lang="es-CO" sz="4400" b="1" dirty="0">
                <a:solidFill>
                  <a:schemeClr val="bg1"/>
                </a:solidFill>
                <a:latin typeface="Berlin Sans FB Demi" panose="020E0802020502020306" pitchFamily="34" charset="0"/>
                <a:hlinkClick r:id="rId2"/>
              </a:rPr>
              <a:t>Exploit </a:t>
            </a:r>
            <a:r>
              <a:rPr lang="es-CO" sz="4400" b="1" dirty="0" err="1">
                <a:solidFill>
                  <a:schemeClr val="bg1"/>
                </a:solidFill>
                <a:latin typeface="Berlin Sans FB Demi" panose="020E0802020502020306" pitchFamily="34" charset="0"/>
                <a:hlinkClick r:id="rId2"/>
              </a:rPr>
              <a:t>database</a:t>
            </a:r>
            <a:endParaRPr lang="es-CO" sz="4400" b="1" dirty="0">
              <a:solidFill>
                <a:schemeClr val="bg1"/>
              </a:solidFill>
              <a:latin typeface="Berlin Sans FB Demi" panose="020E0802020502020306" pitchFamily="34" charset="0"/>
            </a:endParaRPr>
          </a:p>
          <a:p>
            <a:pPr marL="0" indent="0" algn="ctr">
              <a:buFont typeface="Arial" panose="020B0604020202020204" pitchFamily="34" charset="0"/>
              <a:buNone/>
            </a:pPr>
            <a:endParaRPr lang="es-CO" dirty="0"/>
          </a:p>
        </p:txBody>
      </p:sp>
    </p:spTree>
    <p:extLst>
      <p:ext uri="{BB962C8B-B14F-4D97-AF65-F5344CB8AC3E}">
        <p14:creationId xmlns:p14="http://schemas.microsoft.com/office/powerpoint/2010/main" val="1255255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37</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Recopilación de información</a:t>
            </a:r>
            <a:endParaRPr lang="es-CO" sz="3600" b="1" dirty="0">
              <a:solidFill>
                <a:schemeClr val="bg1"/>
              </a:solidFill>
              <a:latin typeface="Berlin Sans FB Demi" panose="020E0802020502020306" pitchFamily="34" charset="0"/>
            </a:endParaRPr>
          </a:p>
        </p:txBody>
      </p:sp>
      <p:sp>
        <p:nvSpPr>
          <p:cNvPr id="6" name="Marcador de contenido 2"/>
          <p:cNvSpPr>
            <a:spLocks noGrp="1"/>
          </p:cNvSpPr>
          <p:nvPr>
            <p:ph idx="1"/>
          </p:nvPr>
        </p:nvSpPr>
        <p:spPr>
          <a:xfrm>
            <a:off x="838200" y="942568"/>
            <a:ext cx="10515600" cy="2139968"/>
          </a:xfrm>
        </p:spPr>
        <p:txBody>
          <a:bodyPr>
            <a:normAutofit/>
          </a:bodyPr>
          <a:lstStyle/>
          <a:p>
            <a:pPr marL="0" indent="0" algn="ctr">
              <a:buNone/>
            </a:pPr>
            <a:endParaRPr lang="es-CO" sz="4400" b="1" dirty="0">
              <a:solidFill>
                <a:schemeClr val="bg1"/>
              </a:solidFill>
              <a:latin typeface="Berlin Sans FB Demi" panose="020E0802020502020306" pitchFamily="34" charset="0"/>
            </a:endParaRPr>
          </a:p>
          <a:p>
            <a:pPr marL="0" indent="0" algn="ctr">
              <a:buNone/>
            </a:pPr>
            <a:r>
              <a:rPr lang="es-CO" sz="4400" b="1" dirty="0">
                <a:solidFill>
                  <a:schemeClr val="bg1"/>
                </a:solidFill>
                <a:latin typeface="Berlin Sans FB Demi" panose="020E0802020502020306" pitchFamily="34" charset="0"/>
              </a:rPr>
              <a:t>“Foca”</a:t>
            </a:r>
          </a:p>
          <a:p>
            <a:pPr marL="0" indent="0" algn="ctr">
              <a:buNone/>
            </a:pPr>
            <a:endParaRPr lang="es-CO" dirty="0"/>
          </a:p>
        </p:txBody>
      </p:sp>
      <p:pic>
        <p:nvPicPr>
          <p:cNvPr id="1026" name="Picture 2" descr="Resultado de imagen para foca fingerprinti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8837" y="2616200"/>
            <a:ext cx="7934325"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881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38</a:t>
            </a:fld>
            <a:endParaRPr lang="es-CO"/>
          </a:p>
        </p:txBody>
      </p:sp>
      <p:pic>
        <p:nvPicPr>
          <p:cNvPr id="3074" name="Picture 2" descr="http://www.geocreepy.com/Place_based_project.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5220" y="2493818"/>
            <a:ext cx="6341559" cy="3694112"/>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contenido 2"/>
          <p:cNvSpPr>
            <a:spLocks noGrp="1"/>
          </p:cNvSpPr>
          <p:nvPr>
            <p:ph idx="1"/>
          </p:nvPr>
        </p:nvSpPr>
        <p:spPr>
          <a:xfrm>
            <a:off x="838200" y="942568"/>
            <a:ext cx="10515600" cy="2139968"/>
          </a:xfrm>
        </p:spPr>
        <p:txBody>
          <a:bodyPr>
            <a:normAutofit/>
          </a:bodyPr>
          <a:lstStyle/>
          <a:p>
            <a:pPr marL="0" indent="0" algn="ctr">
              <a:buNone/>
            </a:pPr>
            <a:endParaRPr lang="es-CO" sz="4400" b="1" dirty="0">
              <a:solidFill>
                <a:schemeClr val="bg1"/>
              </a:solidFill>
              <a:latin typeface="Berlin Sans FB Demi" panose="020E0802020502020306" pitchFamily="34" charset="0"/>
            </a:endParaRPr>
          </a:p>
          <a:p>
            <a:pPr marL="0" indent="0" algn="ctr">
              <a:buNone/>
            </a:pPr>
            <a:r>
              <a:rPr lang="es-CO" sz="4400" b="1" dirty="0">
                <a:solidFill>
                  <a:schemeClr val="bg1"/>
                </a:solidFill>
                <a:latin typeface="Berlin Sans FB Demi" panose="020E0802020502020306" pitchFamily="34" charset="0"/>
              </a:rPr>
              <a:t>“</a:t>
            </a:r>
            <a:r>
              <a:rPr lang="es-CO" sz="4400" b="1" dirty="0" err="1">
                <a:solidFill>
                  <a:schemeClr val="bg1"/>
                </a:solidFill>
                <a:latin typeface="Berlin Sans FB Demi" panose="020E0802020502020306" pitchFamily="34" charset="0"/>
              </a:rPr>
              <a:t>Creepy</a:t>
            </a:r>
            <a:r>
              <a:rPr lang="es-CO" sz="4400" b="1" dirty="0">
                <a:solidFill>
                  <a:schemeClr val="bg1"/>
                </a:solidFill>
                <a:latin typeface="Berlin Sans FB Demi" panose="020E0802020502020306" pitchFamily="34" charset="0"/>
              </a:rPr>
              <a:t>”</a:t>
            </a:r>
          </a:p>
          <a:p>
            <a:pPr marL="0" indent="0" algn="ctr">
              <a:buNone/>
            </a:pPr>
            <a:endParaRPr lang="es-CO" dirty="0"/>
          </a:p>
        </p:txBody>
      </p:sp>
      <p:sp>
        <p:nvSpPr>
          <p:cNvPr id="7" name="CuadroTexto 6"/>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Recopilación de información</a:t>
            </a:r>
            <a:endParaRPr lang="es-CO" sz="3600" b="1"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14242859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39</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Recopilación de información</a:t>
            </a:r>
            <a:endParaRPr lang="es-CO" sz="3600" b="1" dirty="0">
              <a:solidFill>
                <a:schemeClr val="bg1"/>
              </a:solidFill>
              <a:latin typeface="Berlin Sans FB Demi" panose="020E0802020502020306" pitchFamily="34" charset="0"/>
            </a:endParaRPr>
          </a:p>
        </p:txBody>
      </p:sp>
      <p:sp>
        <p:nvSpPr>
          <p:cNvPr id="6" name="Marcador de contenido 2"/>
          <p:cNvSpPr txBox="1">
            <a:spLocks/>
          </p:cNvSpPr>
          <p:nvPr/>
        </p:nvSpPr>
        <p:spPr>
          <a:xfrm>
            <a:off x="7617909" y="2002795"/>
            <a:ext cx="4503288" cy="21399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s-CO" sz="4400" b="1" dirty="0">
              <a:solidFill>
                <a:schemeClr val="bg1"/>
              </a:solidFill>
              <a:latin typeface="Berlin Sans FB Demi" panose="020E0802020502020306" pitchFamily="34" charset="0"/>
            </a:endParaRPr>
          </a:p>
          <a:p>
            <a:pPr marL="0" indent="0" algn="ctr">
              <a:buFont typeface="Arial" panose="020B0604020202020204" pitchFamily="34" charset="0"/>
              <a:buNone/>
            </a:pPr>
            <a:r>
              <a:rPr lang="es-CO" sz="4400" b="1" dirty="0">
                <a:solidFill>
                  <a:schemeClr val="bg1"/>
                </a:solidFill>
                <a:latin typeface="Berlin Sans FB Demi" panose="020E0802020502020306" pitchFamily="34" charset="0"/>
              </a:rPr>
              <a:t>“</a:t>
            </a:r>
            <a:r>
              <a:rPr lang="es-CO" sz="4400" b="1" dirty="0">
                <a:solidFill>
                  <a:schemeClr val="bg1"/>
                </a:solidFill>
                <a:latin typeface="Berlin Sans FB Demi" panose="020E0802020502020306" pitchFamily="34" charset="0"/>
                <a:hlinkClick r:id="rId2"/>
              </a:rPr>
              <a:t>stalkscan</a:t>
            </a:r>
            <a:r>
              <a:rPr lang="es-CO" sz="4400" b="1" dirty="0">
                <a:solidFill>
                  <a:schemeClr val="bg1"/>
                </a:solidFill>
                <a:latin typeface="Berlin Sans FB Demi" panose="020E0802020502020306" pitchFamily="34" charset="0"/>
              </a:rPr>
              <a:t>”</a:t>
            </a:r>
          </a:p>
          <a:p>
            <a:pPr marL="0" indent="0" algn="ctr">
              <a:buFont typeface="Arial" panose="020B0604020202020204" pitchFamily="34" charset="0"/>
              <a:buNone/>
            </a:pPr>
            <a:endParaRPr lang="es-CO" dirty="0"/>
          </a:p>
        </p:txBody>
      </p:sp>
      <p:pic>
        <p:nvPicPr>
          <p:cNvPr id="2050" name="Picture 2" descr="Resultado de imagen para theharvester">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407" y="1599336"/>
            <a:ext cx="6551502" cy="2946886"/>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contenido 2"/>
          <p:cNvSpPr txBox="1">
            <a:spLocks/>
          </p:cNvSpPr>
          <p:nvPr/>
        </p:nvSpPr>
        <p:spPr>
          <a:xfrm>
            <a:off x="555776" y="4718032"/>
            <a:ext cx="5761133" cy="3994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CO" sz="2000" b="1" dirty="0" err="1">
                <a:solidFill>
                  <a:schemeClr val="bg1"/>
                </a:solidFill>
                <a:latin typeface="Berlin Sans FB Demi" panose="020E0802020502020306" pitchFamily="34" charset="0"/>
              </a:rPr>
              <a:t>theharvester</a:t>
            </a:r>
            <a:r>
              <a:rPr lang="es-CO" sz="2000" b="1" dirty="0">
                <a:solidFill>
                  <a:schemeClr val="bg1"/>
                </a:solidFill>
                <a:latin typeface="Berlin Sans FB Demi" panose="020E0802020502020306" pitchFamily="34" charset="0"/>
              </a:rPr>
              <a:t> –d facebook.com –l 20 –b </a:t>
            </a:r>
            <a:r>
              <a:rPr lang="es-CO" sz="2000" b="1" dirty="0" err="1">
                <a:solidFill>
                  <a:schemeClr val="bg1"/>
                </a:solidFill>
                <a:latin typeface="Berlin Sans FB Demi" panose="020E0802020502020306" pitchFamily="34" charset="0"/>
              </a:rPr>
              <a:t>all</a:t>
            </a:r>
            <a:endParaRPr lang="es-CO" sz="2000" b="1" dirty="0">
              <a:solidFill>
                <a:schemeClr val="bg1"/>
              </a:solidFill>
              <a:latin typeface="Berlin Sans FB Demi" panose="020E0802020502020306" pitchFamily="34" charset="0"/>
            </a:endParaRPr>
          </a:p>
          <a:p>
            <a:pPr marL="0" indent="0" algn="ctr">
              <a:buFont typeface="Arial" panose="020B0604020202020204" pitchFamily="34" charset="0"/>
              <a:buNone/>
            </a:pPr>
            <a:endParaRPr lang="es-CO" dirty="0"/>
          </a:p>
        </p:txBody>
      </p:sp>
      <p:sp>
        <p:nvSpPr>
          <p:cNvPr id="7" name="Marcador de contenido 2"/>
          <p:cNvSpPr txBox="1">
            <a:spLocks/>
          </p:cNvSpPr>
          <p:nvPr/>
        </p:nvSpPr>
        <p:spPr>
          <a:xfrm>
            <a:off x="555775" y="5289263"/>
            <a:ext cx="5761133" cy="3994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CO" sz="2000" b="1" dirty="0" err="1">
                <a:solidFill>
                  <a:schemeClr val="bg1"/>
                </a:solidFill>
                <a:latin typeface="Berlin Sans FB Demi" panose="020E0802020502020306" pitchFamily="34" charset="0"/>
              </a:rPr>
              <a:t>theharvester</a:t>
            </a:r>
            <a:r>
              <a:rPr lang="es-CO" sz="2000" b="1" dirty="0">
                <a:solidFill>
                  <a:schemeClr val="bg1"/>
                </a:solidFill>
                <a:latin typeface="Berlin Sans FB Demi" panose="020E0802020502020306" pitchFamily="34" charset="0"/>
              </a:rPr>
              <a:t> -d kali.org -l 500 -b google</a:t>
            </a:r>
            <a:endParaRPr lang="es-CO" dirty="0"/>
          </a:p>
        </p:txBody>
      </p:sp>
    </p:spTree>
    <p:extLst>
      <p:ext uri="{BB962C8B-B14F-4D97-AF65-F5344CB8AC3E}">
        <p14:creationId xmlns:p14="http://schemas.microsoft.com/office/powerpoint/2010/main" val="39665885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5882" y="1417637"/>
            <a:ext cx="6240236" cy="4549180"/>
          </a:xfrm>
          <a:effectLst>
            <a:innerShdw blurRad="114300">
              <a:prstClr val="black"/>
            </a:innerShdw>
          </a:effectLst>
        </p:spPr>
      </p:pic>
      <p:sp>
        <p:nvSpPr>
          <p:cNvPr id="4" name="Marcador de número de diapositiva 3"/>
          <p:cNvSpPr>
            <a:spLocks noGrp="1"/>
          </p:cNvSpPr>
          <p:nvPr>
            <p:ph type="sldNum" sz="quarter" idx="12"/>
          </p:nvPr>
        </p:nvSpPr>
        <p:spPr/>
        <p:txBody>
          <a:bodyPr/>
          <a:lstStyle/>
          <a:p>
            <a:fld id="{FF3034EF-BFAE-4255-A656-297DAB7FEC3B}" type="slidenum">
              <a:rPr lang="es-CO" smtClean="0"/>
              <a:t>4</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Hacking de humanos</a:t>
            </a:r>
            <a:endParaRPr lang="es-CO" sz="3600" b="1"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37027529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40</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Recopilación de información</a:t>
            </a:r>
            <a:endParaRPr lang="es-CO" sz="3600" b="1" dirty="0">
              <a:solidFill>
                <a:schemeClr val="bg1"/>
              </a:solidFill>
              <a:latin typeface="Berlin Sans FB Demi" panose="020E0802020502020306" pitchFamily="34" charset="0"/>
            </a:endParaRPr>
          </a:p>
        </p:txBody>
      </p:sp>
      <p:sp>
        <p:nvSpPr>
          <p:cNvPr id="6" name="Marcador de contenido 2"/>
          <p:cNvSpPr>
            <a:spLocks noGrp="1"/>
          </p:cNvSpPr>
          <p:nvPr>
            <p:ph idx="1"/>
          </p:nvPr>
        </p:nvSpPr>
        <p:spPr>
          <a:xfrm>
            <a:off x="838200" y="104775"/>
            <a:ext cx="10515600" cy="2139968"/>
          </a:xfrm>
        </p:spPr>
        <p:txBody>
          <a:bodyPr>
            <a:normAutofit/>
          </a:bodyPr>
          <a:lstStyle/>
          <a:p>
            <a:pPr marL="0" indent="0" algn="ctr">
              <a:buNone/>
            </a:pPr>
            <a:endParaRPr lang="es-CO" sz="4400" b="1" dirty="0">
              <a:solidFill>
                <a:schemeClr val="bg1"/>
              </a:solidFill>
              <a:latin typeface="Berlin Sans FB Demi" panose="020E0802020502020306" pitchFamily="34" charset="0"/>
            </a:endParaRPr>
          </a:p>
          <a:p>
            <a:pPr marL="0" indent="0" algn="ctr">
              <a:buNone/>
            </a:pPr>
            <a:r>
              <a:rPr lang="es-CO" sz="4400" b="1" dirty="0" smtClean="0">
                <a:solidFill>
                  <a:schemeClr val="bg1"/>
                </a:solidFill>
                <a:latin typeface="Berlin Sans FB Demi" panose="020E0802020502020306" pitchFamily="34" charset="0"/>
              </a:rPr>
              <a:t>“</a:t>
            </a:r>
            <a:r>
              <a:rPr lang="es-CO" sz="4400" b="1" dirty="0" err="1" smtClean="0">
                <a:solidFill>
                  <a:schemeClr val="bg1"/>
                </a:solidFill>
                <a:latin typeface="Berlin Sans FB Demi" panose="020E0802020502020306" pitchFamily="34" charset="0"/>
              </a:rPr>
              <a:t>Maltego</a:t>
            </a:r>
            <a:r>
              <a:rPr lang="es-CO" sz="4400" b="1" dirty="0" smtClean="0">
                <a:solidFill>
                  <a:schemeClr val="bg1"/>
                </a:solidFill>
                <a:latin typeface="Berlin Sans FB Demi" panose="020E0802020502020306" pitchFamily="34" charset="0"/>
              </a:rPr>
              <a:t>”</a:t>
            </a:r>
            <a:endParaRPr lang="es-CO" sz="4400" b="1" dirty="0">
              <a:solidFill>
                <a:schemeClr val="bg1"/>
              </a:solidFill>
              <a:latin typeface="Berlin Sans FB Demi" panose="020E0802020502020306" pitchFamily="34" charset="0"/>
            </a:endParaRPr>
          </a:p>
          <a:p>
            <a:pPr marL="0" indent="0" algn="ctr">
              <a:buNone/>
            </a:pPr>
            <a:endParaRPr lang="es-CO" dirty="0"/>
          </a:p>
        </p:txBody>
      </p:sp>
      <p:pic>
        <p:nvPicPr>
          <p:cNvPr id="7" name="q5DDYpjUeUQ"/>
          <p:cNvPicPr>
            <a:picLocks noRot="1" noChangeAspect="1"/>
          </p:cNvPicPr>
          <p:nvPr>
            <a:videoFile r:link="rId1"/>
          </p:nvPr>
        </p:nvPicPr>
        <p:blipFill>
          <a:blip r:embed="rId3"/>
          <a:stretch>
            <a:fillRect/>
          </a:stretch>
        </p:blipFill>
        <p:spPr>
          <a:xfrm>
            <a:off x="1433512" y="1476177"/>
            <a:ext cx="9324975" cy="5245298"/>
          </a:xfrm>
          <a:prstGeom prst="rect">
            <a:avLst/>
          </a:prstGeom>
        </p:spPr>
      </p:pic>
    </p:spTree>
    <p:extLst>
      <p:ext uri="{BB962C8B-B14F-4D97-AF65-F5344CB8AC3E}">
        <p14:creationId xmlns:p14="http://schemas.microsoft.com/office/powerpoint/2010/main" val="5270392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41</a:t>
            </a:fld>
            <a:endParaRPr lang="es-CO"/>
          </a:p>
        </p:txBody>
      </p:sp>
      <p:sp>
        <p:nvSpPr>
          <p:cNvPr id="6" name="CuadroTexto 5"/>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Recopilación de información</a:t>
            </a:r>
            <a:endParaRPr lang="es-CO" sz="3600" b="1" dirty="0">
              <a:solidFill>
                <a:schemeClr val="bg1"/>
              </a:solidFill>
              <a:latin typeface="Berlin Sans FB Demi" panose="020E0802020502020306" pitchFamily="34" charset="0"/>
            </a:endParaRPr>
          </a:p>
        </p:txBody>
      </p:sp>
      <p:sp>
        <p:nvSpPr>
          <p:cNvPr id="7" name="Marcador de contenido 2"/>
          <p:cNvSpPr txBox="1">
            <a:spLocks/>
          </p:cNvSpPr>
          <p:nvPr/>
        </p:nvSpPr>
        <p:spPr>
          <a:xfrm>
            <a:off x="838200" y="104775"/>
            <a:ext cx="10515600" cy="21399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s-CO" sz="4400" b="1" dirty="0">
              <a:solidFill>
                <a:schemeClr val="bg1"/>
              </a:solidFill>
              <a:latin typeface="Berlin Sans FB Demi" panose="020E0802020502020306" pitchFamily="34" charset="0"/>
            </a:endParaRPr>
          </a:p>
          <a:p>
            <a:pPr marL="0" indent="0" algn="ctr">
              <a:buFont typeface="Arial" panose="020B0604020202020204" pitchFamily="34" charset="0"/>
              <a:buNone/>
            </a:pPr>
            <a:r>
              <a:rPr lang="es-CO" sz="4400" b="1" dirty="0">
                <a:solidFill>
                  <a:schemeClr val="bg1"/>
                </a:solidFill>
                <a:latin typeface="Berlin Sans FB Demi" panose="020E0802020502020306" pitchFamily="34" charset="0"/>
              </a:rPr>
              <a:t>“DMITRY”</a:t>
            </a:r>
          </a:p>
          <a:p>
            <a:pPr marL="0" indent="0" algn="ctr">
              <a:buFont typeface="Arial" panose="020B0604020202020204" pitchFamily="34" charset="0"/>
              <a:buNone/>
            </a:pPr>
            <a:endParaRPr lang="es-CO" dirty="0"/>
          </a:p>
        </p:txBody>
      </p:sp>
      <p:sp>
        <p:nvSpPr>
          <p:cNvPr id="8" name="Marcador de contenido 2"/>
          <p:cNvSpPr txBox="1">
            <a:spLocks/>
          </p:cNvSpPr>
          <p:nvPr/>
        </p:nvSpPr>
        <p:spPr>
          <a:xfrm>
            <a:off x="5867939" y="1900602"/>
            <a:ext cx="5717309" cy="358325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CO" sz="4400" b="1" dirty="0">
                <a:solidFill>
                  <a:schemeClr val="bg1"/>
                </a:solidFill>
                <a:latin typeface="Berlin Sans FB Demi" panose="020E0802020502020306" pitchFamily="34" charset="0"/>
              </a:rPr>
              <a:t>Contacto</a:t>
            </a:r>
          </a:p>
          <a:p>
            <a:pPr marL="0" indent="0" algn="ctr">
              <a:buFont typeface="Arial" panose="020B0604020202020204" pitchFamily="34" charset="0"/>
              <a:buNone/>
            </a:pPr>
            <a:r>
              <a:rPr lang="es-CO" sz="4400" b="1" dirty="0">
                <a:solidFill>
                  <a:schemeClr val="bg1"/>
                </a:solidFill>
                <a:latin typeface="Berlin Sans FB Demi" panose="020E0802020502020306" pitchFamily="34" charset="0"/>
              </a:rPr>
              <a:t>Fecha de alta del dominio</a:t>
            </a:r>
          </a:p>
          <a:p>
            <a:pPr marL="0" indent="0" algn="ctr">
              <a:buFont typeface="Arial" panose="020B0604020202020204" pitchFamily="34" charset="0"/>
              <a:buNone/>
            </a:pPr>
            <a:r>
              <a:rPr lang="es-CO" sz="4400" b="1" dirty="0">
                <a:solidFill>
                  <a:schemeClr val="bg1"/>
                </a:solidFill>
                <a:latin typeface="Berlin Sans FB Demi" panose="020E0802020502020306" pitchFamily="34" charset="0"/>
              </a:rPr>
              <a:t>Correo electrónico</a:t>
            </a:r>
          </a:p>
          <a:p>
            <a:pPr marL="0" indent="0" algn="ctr">
              <a:buFont typeface="Arial" panose="020B0604020202020204" pitchFamily="34" charset="0"/>
              <a:buNone/>
            </a:pPr>
            <a:r>
              <a:rPr lang="es-CO" sz="4400" b="1" dirty="0">
                <a:solidFill>
                  <a:schemeClr val="bg1"/>
                </a:solidFill>
                <a:latin typeface="Berlin Sans FB Demi" panose="020E0802020502020306" pitchFamily="34" charset="0"/>
              </a:rPr>
              <a:t>Teléfono</a:t>
            </a:r>
          </a:p>
          <a:p>
            <a:pPr marL="0" indent="0" algn="ctr">
              <a:buFont typeface="Arial" panose="020B0604020202020204" pitchFamily="34" charset="0"/>
              <a:buNone/>
            </a:pPr>
            <a:r>
              <a:rPr lang="es-CO" sz="4400" b="1" dirty="0">
                <a:solidFill>
                  <a:schemeClr val="bg1"/>
                </a:solidFill>
                <a:latin typeface="Berlin Sans FB Demi" panose="020E0802020502020306" pitchFamily="34" charset="0"/>
              </a:rPr>
              <a:t>Ubicación de la empresa</a:t>
            </a:r>
          </a:p>
          <a:p>
            <a:pPr marL="0" indent="0" algn="ctr">
              <a:buFont typeface="Arial" panose="020B0604020202020204" pitchFamily="34" charset="0"/>
              <a:buNone/>
            </a:pPr>
            <a:r>
              <a:rPr lang="es-CO" sz="4400" b="1" dirty="0">
                <a:solidFill>
                  <a:schemeClr val="bg1"/>
                </a:solidFill>
                <a:latin typeface="Berlin Sans FB Demi" panose="020E0802020502020306" pitchFamily="34" charset="0"/>
              </a:rPr>
              <a:t>Puertos</a:t>
            </a:r>
          </a:p>
          <a:p>
            <a:pPr marL="0" indent="0" algn="ctr">
              <a:buFont typeface="Arial" panose="020B0604020202020204" pitchFamily="34" charset="0"/>
              <a:buNone/>
            </a:pPr>
            <a:r>
              <a:rPr lang="es-CO" sz="4400" b="1" dirty="0">
                <a:solidFill>
                  <a:schemeClr val="bg1"/>
                </a:solidFill>
                <a:latin typeface="Berlin Sans FB Demi" panose="020E0802020502020306" pitchFamily="34" charset="0"/>
              </a:rPr>
              <a:t>¿whois?</a:t>
            </a:r>
          </a:p>
          <a:p>
            <a:pPr marL="0" indent="0" algn="ctr">
              <a:buFont typeface="Arial" panose="020B0604020202020204" pitchFamily="34" charset="0"/>
              <a:buNone/>
            </a:pPr>
            <a:endParaRPr lang="es-CO" dirty="0"/>
          </a:p>
        </p:txBody>
      </p:sp>
      <p:pic>
        <p:nvPicPr>
          <p:cNvPr id="1026" name="Picture 2" descr="Resultado de imagen para dmitry to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331" y="1774825"/>
            <a:ext cx="5553075" cy="4581525"/>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6570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FF3034EF-BFAE-4255-A656-297DAB7FEC3B}" type="slidenum">
              <a:rPr lang="es-CO" smtClean="0"/>
              <a:t>42</a:t>
            </a:fld>
            <a:endParaRPr lang="es-CO"/>
          </a:p>
        </p:txBody>
      </p:sp>
      <p:pic>
        <p:nvPicPr>
          <p:cNvPr id="5" name="Imagen 4"/>
          <p:cNvPicPr>
            <a:picLocks noChangeAspect="1"/>
          </p:cNvPicPr>
          <p:nvPr/>
        </p:nvPicPr>
        <p:blipFill>
          <a:blip r:embed="rId2"/>
          <a:stretch>
            <a:fillRect/>
          </a:stretch>
        </p:blipFill>
        <p:spPr>
          <a:xfrm>
            <a:off x="234281" y="1951038"/>
            <a:ext cx="5812121" cy="3892452"/>
          </a:xfrm>
          <a:prstGeom prst="rect">
            <a:avLst/>
          </a:prstGeom>
        </p:spPr>
      </p:pic>
      <p:sp>
        <p:nvSpPr>
          <p:cNvPr id="6" name="CuadroTexto 5"/>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Recopilación de información</a:t>
            </a:r>
            <a:endParaRPr lang="es-CO" sz="3600" b="1" dirty="0">
              <a:solidFill>
                <a:schemeClr val="bg1"/>
              </a:solidFill>
              <a:latin typeface="Berlin Sans FB Demi" panose="020E0802020502020306" pitchFamily="34" charset="0"/>
            </a:endParaRPr>
          </a:p>
        </p:txBody>
      </p:sp>
      <p:sp>
        <p:nvSpPr>
          <p:cNvPr id="7" name="Marcador de contenido 2"/>
          <p:cNvSpPr txBox="1">
            <a:spLocks/>
          </p:cNvSpPr>
          <p:nvPr/>
        </p:nvSpPr>
        <p:spPr>
          <a:xfrm>
            <a:off x="838200" y="104775"/>
            <a:ext cx="10515600" cy="21399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s-CO" sz="4400" b="1" dirty="0">
              <a:solidFill>
                <a:schemeClr val="bg1"/>
              </a:solidFill>
              <a:latin typeface="Berlin Sans FB Demi" panose="020E0802020502020306" pitchFamily="34" charset="0"/>
            </a:endParaRPr>
          </a:p>
          <a:p>
            <a:pPr marL="0" indent="0" algn="ctr">
              <a:buFont typeface="Arial" panose="020B0604020202020204" pitchFamily="34" charset="0"/>
              <a:buNone/>
            </a:pPr>
            <a:r>
              <a:rPr lang="es-CO" sz="4400" b="1" dirty="0">
                <a:solidFill>
                  <a:schemeClr val="bg1"/>
                </a:solidFill>
                <a:latin typeface="Berlin Sans FB Demi" panose="020E0802020502020306" pitchFamily="34" charset="0"/>
              </a:rPr>
              <a:t>“DMITRY”</a:t>
            </a:r>
          </a:p>
          <a:p>
            <a:pPr marL="0" indent="0" algn="ctr">
              <a:buFont typeface="Arial" panose="020B0604020202020204" pitchFamily="34" charset="0"/>
              <a:buNone/>
            </a:pPr>
            <a:endParaRPr lang="es-CO" dirty="0"/>
          </a:p>
        </p:txBody>
      </p:sp>
      <p:sp>
        <p:nvSpPr>
          <p:cNvPr id="8" name="Marcador de contenido 2"/>
          <p:cNvSpPr txBox="1">
            <a:spLocks/>
          </p:cNvSpPr>
          <p:nvPr/>
        </p:nvSpPr>
        <p:spPr>
          <a:xfrm>
            <a:off x="5867939" y="1900602"/>
            <a:ext cx="5717309" cy="358325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CO" sz="4400" b="1" dirty="0">
                <a:solidFill>
                  <a:schemeClr val="bg1"/>
                </a:solidFill>
                <a:latin typeface="Berlin Sans FB Demi" panose="020E0802020502020306" pitchFamily="34" charset="0"/>
              </a:rPr>
              <a:t>Contacto</a:t>
            </a:r>
          </a:p>
          <a:p>
            <a:pPr marL="0" indent="0" algn="ctr">
              <a:buFont typeface="Arial" panose="020B0604020202020204" pitchFamily="34" charset="0"/>
              <a:buNone/>
            </a:pPr>
            <a:r>
              <a:rPr lang="es-CO" sz="4400" b="1" dirty="0">
                <a:solidFill>
                  <a:schemeClr val="bg1"/>
                </a:solidFill>
                <a:latin typeface="Berlin Sans FB Demi" panose="020E0802020502020306" pitchFamily="34" charset="0"/>
              </a:rPr>
              <a:t>Fecha de alta del dominio</a:t>
            </a:r>
          </a:p>
          <a:p>
            <a:pPr marL="0" indent="0" algn="ctr">
              <a:buFont typeface="Arial" panose="020B0604020202020204" pitchFamily="34" charset="0"/>
              <a:buNone/>
            </a:pPr>
            <a:r>
              <a:rPr lang="es-CO" sz="4400" b="1" dirty="0">
                <a:solidFill>
                  <a:schemeClr val="bg1"/>
                </a:solidFill>
                <a:latin typeface="Berlin Sans FB Demi" panose="020E0802020502020306" pitchFamily="34" charset="0"/>
              </a:rPr>
              <a:t>Correo electrónico</a:t>
            </a:r>
          </a:p>
          <a:p>
            <a:pPr marL="0" indent="0" algn="ctr">
              <a:buFont typeface="Arial" panose="020B0604020202020204" pitchFamily="34" charset="0"/>
              <a:buNone/>
            </a:pPr>
            <a:r>
              <a:rPr lang="es-CO" sz="4400" b="1" dirty="0">
                <a:solidFill>
                  <a:schemeClr val="bg1"/>
                </a:solidFill>
                <a:latin typeface="Berlin Sans FB Demi" panose="020E0802020502020306" pitchFamily="34" charset="0"/>
              </a:rPr>
              <a:t>Teléfono</a:t>
            </a:r>
          </a:p>
          <a:p>
            <a:pPr marL="0" indent="0" algn="ctr">
              <a:buFont typeface="Arial" panose="020B0604020202020204" pitchFamily="34" charset="0"/>
              <a:buNone/>
            </a:pPr>
            <a:r>
              <a:rPr lang="es-CO" sz="4400" b="1" dirty="0">
                <a:solidFill>
                  <a:schemeClr val="bg1"/>
                </a:solidFill>
                <a:latin typeface="Berlin Sans FB Demi" panose="020E0802020502020306" pitchFamily="34" charset="0"/>
              </a:rPr>
              <a:t>Ubicación de la empresa</a:t>
            </a:r>
          </a:p>
          <a:p>
            <a:pPr marL="0" indent="0" algn="ctr">
              <a:buFont typeface="Arial" panose="020B0604020202020204" pitchFamily="34" charset="0"/>
              <a:buNone/>
            </a:pPr>
            <a:r>
              <a:rPr lang="es-CO" sz="4400" b="1" dirty="0">
                <a:solidFill>
                  <a:schemeClr val="bg1"/>
                </a:solidFill>
                <a:latin typeface="Berlin Sans FB Demi" panose="020E0802020502020306" pitchFamily="34" charset="0"/>
              </a:rPr>
              <a:t>Puertos</a:t>
            </a:r>
          </a:p>
          <a:p>
            <a:pPr marL="0" indent="0" algn="ctr">
              <a:buFont typeface="Arial" panose="020B0604020202020204" pitchFamily="34" charset="0"/>
              <a:buNone/>
            </a:pPr>
            <a:r>
              <a:rPr lang="es-CO" sz="4400" b="1" dirty="0">
                <a:solidFill>
                  <a:schemeClr val="bg1"/>
                </a:solidFill>
                <a:latin typeface="Berlin Sans FB Demi" panose="020E0802020502020306" pitchFamily="34" charset="0"/>
              </a:rPr>
              <a:t>¿whois?</a:t>
            </a:r>
          </a:p>
          <a:p>
            <a:pPr marL="0" indent="0" algn="ctr">
              <a:buFont typeface="Arial" panose="020B0604020202020204" pitchFamily="34" charset="0"/>
              <a:buNone/>
            </a:pPr>
            <a:endParaRPr lang="es-CO" dirty="0"/>
          </a:p>
        </p:txBody>
      </p:sp>
    </p:spTree>
    <p:extLst>
      <p:ext uri="{BB962C8B-B14F-4D97-AF65-F5344CB8AC3E}">
        <p14:creationId xmlns:p14="http://schemas.microsoft.com/office/powerpoint/2010/main" val="30607940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43</a:t>
            </a:fld>
            <a:endParaRPr lang="es-CO"/>
          </a:p>
        </p:txBody>
      </p:sp>
      <p:sp>
        <p:nvSpPr>
          <p:cNvPr id="7" name="CuadroTexto 6"/>
          <p:cNvSpPr txBox="1"/>
          <p:nvPr/>
        </p:nvSpPr>
        <p:spPr>
          <a:xfrm>
            <a:off x="0" y="104775"/>
            <a:ext cx="12192000" cy="923330"/>
          </a:xfrm>
          <a:prstGeom prst="rect">
            <a:avLst/>
          </a:prstGeom>
          <a:noFill/>
        </p:spPr>
        <p:txBody>
          <a:bodyPr wrap="square" rtlCol="0">
            <a:spAutoFit/>
          </a:bodyPr>
          <a:lstStyle/>
          <a:p>
            <a:pPr algn="ctr"/>
            <a:r>
              <a:rPr lang="es-CO" sz="5400" b="1" dirty="0" err="1">
                <a:solidFill>
                  <a:schemeClr val="bg1"/>
                </a:solidFill>
                <a:latin typeface="Berlin Sans FB Demi" panose="020E0802020502020306" pitchFamily="34" charset="0"/>
              </a:rPr>
              <a:t>Lockpicking</a:t>
            </a:r>
            <a:endParaRPr lang="es-CO" sz="3600" b="1" dirty="0">
              <a:solidFill>
                <a:schemeClr val="bg1"/>
              </a:solidFill>
              <a:latin typeface="Berlin Sans FB Demi" panose="020E0802020502020306" pitchFamily="34" charset="0"/>
            </a:endParaRPr>
          </a:p>
        </p:txBody>
      </p:sp>
      <p:sp>
        <p:nvSpPr>
          <p:cNvPr id="8" name="Marcador de contenido 2"/>
          <p:cNvSpPr txBox="1">
            <a:spLocks/>
          </p:cNvSpPr>
          <p:nvPr/>
        </p:nvSpPr>
        <p:spPr>
          <a:xfrm>
            <a:off x="5867939" y="1900602"/>
            <a:ext cx="5717309" cy="358325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CO" sz="4400" b="1" dirty="0">
                <a:solidFill>
                  <a:schemeClr val="bg1"/>
                </a:solidFill>
                <a:latin typeface="Berlin Sans FB Demi" panose="020E0802020502020306" pitchFamily="34" charset="0"/>
              </a:rPr>
              <a:t>Hacking físico</a:t>
            </a:r>
          </a:p>
          <a:p>
            <a:pPr algn="ctr"/>
            <a:r>
              <a:rPr lang="es-CO" sz="4400" b="1" dirty="0">
                <a:solidFill>
                  <a:schemeClr val="bg1"/>
                </a:solidFill>
                <a:latin typeface="Berlin Sans FB Demi" panose="020E0802020502020306" pitchFamily="34" charset="0"/>
              </a:rPr>
              <a:t>Acceso a información</a:t>
            </a:r>
          </a:p>
          <a:p>
            <a:pPr algn="ctr"/>
            <a:r>
              <a:rPr lang="es-CO" sz="4400" b="1" dirty="0">
                <a:solidFill>
                  <a:schemeClr val="bg1"/>
                </a:solidFill>
                <a:latin typeface="Berlin Sans FB Demi" panose="020E0802020502020306" pitchFamily="34" charset="0"/>
              </a:rPr>
              <a:t>Actividades que no sean detectadas por los objetivos</a:t>
            </a:r>
          </a:p>
          <a:p>
            <a:pPr marL="0" indent="0" algn="ctr">
              <a:buFont typeface="Arial" panose="020B0604020202020204" pitchFamily="34" charset="0"/>
              <a:buNone/>
            </a:pPr>
            <a:r>
              <a:rPr lang="es-CO" sz="4400" b="1" dirty="0">
                <a:solidFill>
                  <a:schemeClr val="bg1"/>
                </a:solidFill>
                <a:latin typeface="Berlin Sans FB Demi" panose="020E0802020502020306" pitchFamily="34" charset="0"/>
                <a:hlinkClick r:id="rId2"/>
              </a:rPr>
              <a:t>Set</a:t>
            </a:r>
            <a:endParaRPr lang="es-CO" sz="4400" b="1" dirty="0">
              <a:solidFill>
                <a:schemeClr val="bg1"/>
              </a:solidFill>
              <a:latin typeface="Berlin Sans FB Demi" panose="020E0802020502020306" pitchFamily="34" charset="0"/>
            </a:endParaRPr>
          </a:p>
          <a:p>
            <a:pPr marL="0" indent="0" algn="ctr">
              <a:buFont typeface="Arial" panose="020B0604020202020204" pitchFamily="34" charset="0"/>
              <a:buNone/>
            </a:pPr>
            <a:r>
              <a:rPr lang="es-CO" sz="4400" b="1" dirty="0">
                <a:solidFill>
                  <a:schemeClr val="bg1"/>
                </a:solidFill>
                <a:latin typeface="Berlin Sans FB Demi" panose="020E0802020502020306" pitchFamily="34" charset="0"/>
                <a:hlinkClick r:id="rId3"/>
              </a:rPr>
              <a:t>Manuales</a:t>
            </a:r>
            <a:endParaRPr lang="es-CO" sz="4400" b="1" dirty="0">
              <a:solidFill>
                <a:schemeClr val="bg1"/>
              </a:solidFill>
              <a:latin typeface="Berlin Sans FB Demi" panose="020E0802020502020306" pitchFamily="34" charset="0"/>
            </a:endParaRPr>
          </a:p>
          <a:p>
            <a:pPr marL="0" indent="0" algn="ctr">
              <a:buFont typeface="Arial" panose="020B0604020202020204" pitchFamily="34" charset="0"/>
              <a:buNone/>
            </a:pPr>
            <a:endParaRPr lang="es-CO" sz="4400" b="1" dirty="0">
              <a:solidFill>
                <a:schemeClr val="bg1"/>
              </a:solidFill>
              <a:latin typeface="Berlin Sans FB Demi" panose="020E0802020502020306" pitchFamily="34" charset="0"/>
            </a:endParaRPr>
          </a:p>
          <a:p>
            <a:pPr marL="0" indent="0" algn="ctr">
              <a:buFont typeface="Arial" panose="020B0604020202020204" pitchFamily="34" charset="0"/>
              <a:buNone/>
            </a:pPr>
            <a:endParaRPr lang="es-CO" dirty="0"/>
          </a:p>
        </p:txBody>
      </p:sp>
      <p:pic>
        <p:nvPicPr>
          <p:cNvPr id="2052" name="Picture 4" descr="Resultado de imagen para lockpick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713" y="1900602"/>
            <a:ext cx="4357477" cy="2954031"/>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4900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O3mMYwKkKs"/>
          <p:cNvPicPr>
            <a:picLocks noGrp="1" noRot="1" noChangeAspect="1"/>
          </p:cNvPicPr>
          <p:nvPr>
            <p:ph idx="1"/>
            <a:videoFile r:link="rId1"/>
          </p:nvPr>
        </p:nvPicPr>
        <p:blipFill>
          <a:blip r:embed="rId3"/>
          <a:stretch>
            <a:fillRect/>
          </a:stretch>
        </p:blipFill>
        <p:spPr>
          <a:xfrm>
            <a:off x="1716578" y="1794626"/>
            <a:ext cx="8758843" cy="4926849"/>
          </a:xfrm>
          <a:prstGeom prst="rect">
            <a:avLst/>
          </a:prstGeom>
        </p:spPr>
      </p:pic>
      <p:sp>
        <p:nvSpPr>
          <p:cNvPr id="4" name="Marcador de número de diapositiva 3"/>
          <p:cNvSpPr>
            <a:spLocks noGrp="1"/>
          </p:cNvSpPr>
          <p:nvPr>
            <p:ph type="sldNum" sz="quarter" idx="12"/>
          </p:nvPr>
        </p:nvSpPr>
        <p:spPr/>
        <p:txBody>
          <a:bodyPr/>
          <a:lstStyle/>
          <a:p>
            <a:fld id="{FF3034EF-BFAE-4255-A656-297DAB7FEC3B}" type="slidenum">
              <a:rPr lang="es-CO" smtClean="0"/>
              <a:t>44</a:t>
            </a:fld>
            <a:endParaRPr lang="es-CO"/>
          </a:p>
        </p:txBody>
      </p:sp>
      <p:sp>
        <p:nvSpPr>
          <p:cNvPr id="6" name="CuadroTexto 5"/>
          <p:cNvSpPr txBox="1"/>
          <p:nvPr/>
        </p:nvSpPr>
        <p:spPr>
          <a:xfrm>
            <a:off x="0" y="104775"/>
            <a:ext cx="12192000" cy="923330"/>
          </a:xfrm>
          <a:prstGeom prst="rect">
            <a:avLst/>
          </a:prstGeom>
          <a:noFill/>
        </p:spPr>
        <p:txBody>
          <a:bodyPr wrap="square" rtlCol="0">
            <a:spAutoFit/>
          </a:bodyPr>
          <a:lstStyle/>
          <a:p>
            <a:pPr algn="ctr"/>
            <a:r>
              <a:rPr lang="es-CO" sz="5400" b="1" dirty="0" err="1">
                <a:solidFill>
                  <a:schemeClr val="bg1"/>
                </a:solidFill>
                <a:latin typeface="Berlin Sans FB Demi" panose="020E0802020502020306" pitchFamily="34" charset="0"/>
              </a:rPr>
              <a:t>Lockpicking</a:t>
            </a:r>
            <a:endParaRPr lang="es-CO" sz="3600" b="1"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24766155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45</a:t>
            </a:fld>
            <a:endParaRPr lang="es-CO"/>
          </a:p>
        </p:txBody>
      </p:sp>
      <p:sp>
        <p:nvSpPr>
          <p:cNvPr id="6" name="CuadroTexto 5"/>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Técnicas de suplantación en la I.S</a:t>
            </a:r>
            <a:endParaRPr lang="es-CO" sz="3600" b="1" dirty="0">
              <a:solidFill>
                <a:schemeClr val="bg1"/>
              </a:solidFill>
              <a:latin typeface="Berlin Sans FB Demi" panose="020E0802020502020306" pitchFamily="34" charset="0"/>
            </a:endParaRPr>
          </a:p>
        </p:txBody>
      </p:sp>
      <p:sp>
        <p:nvSpPr>
          <p:cNvPr id="8" name="Marcador de contenido 2"/>
          <p:cNvSpPr>
            <a:spLocks noGrp="1"/>
          </p:cNvSpPr>
          <p:nvPr>
            <p:ph idx="1"/>
          </p:nvPr>
        </p:nvSpPr>
        <p:spPr>
          <a:xfrm>
            <a:off x="838200" y="942567"/>
            <a:ext cx="10515600" cy="4552221"/>
          </a:xfrm>
        </p:spPr>
        <p:txBody>
          <a:bodyPr>
            <a:normAutofit/>
          </a:bodyPr>
          <a:lstStyle/>
          <a:p>
            <a:pPr marL="0" indent="0" algn="ctr">
              <a:buNone/>
            </a:pPr>
            <a:endParaRPr lang="es-CO" sz="4400" b="1" dirty="0">
              <a:solidFill>
                <a:schemeClr val="bg1"/>
              </a:solidFill>
              <a:latin typeface="Berlin Sans FB Demi" panose="020E0802020502020306" pitchFamily="34" charset="0"/>
            </a:endParaRPr>
          </a:p>
          <a:p>
            <a:pPr marL="0" indent="0" algn="ctr">
              <a:buNone/>
            </a:pPr>
            <a:r>
              <a:rPr lang="es-CO" sz="4400" b="1" u="sng" dirty="0">
                <a:solidFill>
                  <a:schemeClr val="bg1"/>
                </a:solidFill>
                <a:latin typeface="Berlin Sans FB Demi" panose="020E0802020502020306" pitchFamily="34" charset="0"/>
              </a:rPr>
              <a:t>Técnicas</a:t>
            </a:r>
          </a:p>
          <a:p>
            <a:pPr marL="0" indent="0" algn="ctr">
              <a:buNone/>
            </a:pPr>
            <a:endParaRPr lang="es-CO" sz="4400" b="1" dirty="0">
              <a:solidFill>
                <a:schemeClr val="bg1"/>
              </a:solidFill>
              <a:latin typeface="Berlin Sans FB Demi" panose="020E0802020502020306" pitchFamily="34" charset="0"/>
            </a:endParaRPr>
          </a:p>
          <a:p>
            <a:pPr marL="0" indent="0" algn="ctr">
              <a:buNone/>
            </a:pPr>
            <a:r>
              <a:rPr lang="es-CO" sz="4400" b="1" dirty="0">
                <a:solidFill>
                  <a:schemeClr val="bg1"/>
                </a:solidFill>
                <a:latin typeface="Berlin Sans FB Demi" panose="020E0802020502020306" pitchFamily="34" charset="0"/>
              </a:rPr>
              <a:t>Suplantación Lógica</a:t>
            </a:r>
          </a:p>
          <a:p>
            <a:pPr marL="0" indent="0" algn="ctr">
              <a:buNone/>
            </a:pPr>
            <a:r>
              <a:rPr lang="es-CO" sz="4400" b="1" dirty="0">
                <a:solidFill>
                  <a:schemeClr val="bg1"/>
                </a:solidFill>
                <a:latin typeface="Berlin Sans FB Demi" panose="020E0802020502020306" pitchFamily="34" charset="0"/>
              </a:rPr>
              <a:t>Suplantación física </a:t>
            </a:r>
          </a:p>
          <a:p>
            <a:pPr marL="0" indent="0" algn="ctr">
              <a:buNone/>
            </a:pPr>
            <a:r>
              <a:rPr lang="es-CO" sz="4400" b="1" dirty="0">
                <a:solidFill>
                  <a:schemeClr val="bg1"/>
                </a:solidFill>
                <a:latin typeface="Berlin Sans FB Demi" panose="020E0802020502020306" pitchFamily="34" charset="0"/>
              </a:rPr>
              <a:t>Suplantación digital</a:t>
            </a:r>
          </a:p>
          <a:p>
            <a:pPr marL="0" indent="0" algn="ctr">
              <a:buNone/>
            </a:pPr>
            <a:endParaRPr lang="es-CO" dirty="0"/>
          </a:p>
        </p:txBody>
      </p:sp>
    </p:spTree>
    <p:extLst>
      <p:ext uri="{BB962C8B-B14F-4D97-AF65-F5344CB8AC3E}">
        <p14:creationId xmlns:p14="http://schemas.microsoft.com/office/powerpoint/2010/main" val="29674229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46</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Técnicas de suplantación en la I.S</a:t>
            </a:r>
            <a:endParaRPr lang="es-CO" sz="3600" b="1" dirty="0">
              <a:solidFill>
                <a:schemeClr val="bg1"/>
              </a:solidFill>
              <a:latin typeface="Berlin Sans FB Demi" panose="020E0802020502020306" pitchFamily="34" charset="0"/>
            </a:endParaRPr>
          </a:p>
        </p:txBody>
      </p:sp>
      <p:sp>
        <p:nvSpPr>
          <p:cNvPr id="6" name="Marcador de contenido 2"/>
          <p:cNvSpPr txBox="1">
            <a:spLocks/>
          </p:cNvSpPr>
          <p:nvPr/>
        </p:nvSpPr>
        <p:spPr>
          <a:xfrm>
            <a:off x="838200" y="104775"/>
            <a:ext cx="10515600" cy="21399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s-CO" sz="4400" b="1" dirty="0">
              <a:solidFill>
                <a:schemeClr val="bg1"/>
              </a:solidFill>
              <a:latin typeface="Berlin Sans FB Demi" panose="020E0802020502020306" pitchFamily="34" charset="0"/>
            </a:endParaRPr>
          </a:p>
          <a:p>
            <a:pPr marL="0" indent="0" algn="ctr">
              <a:buFont typeface="Arial" panose="020B0604020202020204" pitchFamily="34" charset="0"/>
              <a:buNone/>
            </a:pPr>
            <a:r>
              <a:rPr lang="es-CO" sz="4400" b="1" dirty="0">
                <a:solidFill>
                  <a:schemeClr val="bg1"/>
                </a:solidFill>
                <a:latin typeface="Berlin Sans FB Demi" panose="020E0802020502020306" pitchFamily="34" charset="0"/>
              </a:rPr>
              <a:t>Suplantación física</a:t>
            </a:r>
          </a:p>
          <a:p>
            <a:pPr marL="0" indent="0" algn="ctr">
              <a:buFont typeface="Arial" panose="020B0604020202020204" pitchFamily="34" charset="0"/>
              <a:buNone/>
            </a:pPr>
            <a:endParaRPr lang="es-CO" dirty="0"/>
          </a:p>
        </p:txBody>
      </p:sp>
      <p:sp>
        <p:nvSpPr>
          <p:cNvPr id="7" name="Marcador de contenido 2"/>
          <p:cNvSpPr>
            <a:spLocks noGrp="1"/>
          </p:cNvSpPr>
          <p:nvPr>
            <p:ph idx="1"/>
          </p:nvPr>
        </p:nvSpPr>
        <p:spPr>
          <a:xfrm>
            <a:off x="838200" y="942567"/>
            <a:ext cx="10515600" cy="4552221"/>
          </a:xfrm>
        </p:spPr>
        <p:txBody>
          <a:bodyPr>
            <a:normAutofit/>
          </a:bodyPr>
          <a:lstStyle/>
          <a:p>
            <a:pPr marL="0" indent="0" algn="ctr">
              <a:buNone/>
            </a:pPr>
            <a:endParaRPr lang="es-CO" sz="4400" b="1" dirty="0">
              <a:solidFill>
                <a:schemeClr val="bg1"/>
              </a:solidFill>
              <a:latin typeface="Berlin Sans FB Demi" panose="020E0802020502020306" pitchFamily="34" charset="0"/>
            </a:endParaRPr>
          </a:p>
          <a:p>
            <a:pPr marL="0" indent="0" algn="ctr">
              <a:buNone/>
            </a:pPr>
            <a:endParaRPr lang="es-CO" dirty="0"/>
          </a:p>
          <a:p>
            <a:pPr marL="0" indent="0" algn="ctr">
              <a:buNone/>
            </a:pPr>
            <a:endParaRPr lang="es-CO" dirty="0"/>
          </a:p>
          <a:p>
            <a:pPr marL="0" indent="0" algn="ctr">
              <a:buNone/>
            </a:pPr>
            <a:endParaRPr lang="es-CO" dirty="0"/>
          </a:p>
        </p:txBody>
      </p:sp>
      <p:sp>
        <p:nvSpPr>
          <p:cNvPr id="8" name="Marcador de contenido 2"/>
          <p:cNvSpPr txBox="1">
            <a:spLocks/>
          </p:cNvSpPr>
          <p:nvPr/>
        </p:nvSpPr>
        <p:spPr>
          <a:xfrm>
            <a:off x="990600" y="1094967"/>
            <a:ext cx="10515600" cy="45522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s-CO" sz="4400" b="1" dirty="0">
              <a:solidFill>
                <a:schemeClr val="bg1"/>
              </a:solidFill>
              <a:latin typeface="Berlin Sans FB Demi" panose="020E0802020502020306" pitchFamily="34" charset="0"/>
            </a:endParaRPr>
          </a:p>
          <a:p>
            <a:pPr marL="0" indent="0" algn="ctr">
              <a:buFont typeface="Arial" panose="020B0604020202020204" pitchFamily="34" charset="0"/>
              <a:buNone/>
            </a:pPr>
            <a:endParaRPr lang="es-CO" sz="4400" dirty="0">
              <a:solidFill>
                <a:schemeClr val="bg1"/>
              </a:solidFill>
              <a:latin typeface="Berlin Sans FB Demi" panose="020E0802020502020306" pitchFamily="34" charset="0"/>
            </a:endParaRPr>
          </a:p>
          <a:p>
            <a:pPr marL="0" indent="0" algn="ctr">
              <a:buFont typeface="Arial" panose="020B0604020202020204" pitchFamily="34" charset="0"/>
              <a:buNone/>
            </a:pPr>
            <a:r>
              <a:rPr lang="es-CO" sz="4400" dirty="0">
                <a:solidFill>
                  <a:schemeClr val="bg1"/>
                </a:solidFill>
                <a:latin typeface="Berlin Sans FB Demi" panose="020E0802020502020306" pitchFamily="34" charset="0"/>
              </a:rPr>
              <a:t>Psicología y PLN (programación neurolingüística)</a:t>
            </a:r>
          </a:p>
          <a:p>
            <a:pPr algn="ctr"/>
            <a:r>
              <a:rPr lang="es-CO" sz="4400" dirty="0">
                <a:solidFill>
                  <a:schemeClr val="bg1"/>
                </a:solidFill>
                <a:latin typeface="Berlin Sans FB Demi" panose="020E0802020502020306" pitchFamily="34" charset="0"/>
              </a:rPr>
              <a:t>Personificación</a:t>
            </a:r>
          </a:p>
          <a:p>
            <a:pPr marL="0" indent="0" algn="ctr">
              <a:buFont typeface="Arial" panose="020B0604020202020204" pitchFamily="34" charset="0"/>
              <a:buNone/>
            </a:pPr>
            <a:endParaRPr lang="es-CO" dirty="0"/>
          </a:p>
        </p:txBody>
      </p:sp>
    </p:spTree>
    <p:extLst>
      <p:ext uri="{BB962C8B-B14F-4D97-AF65-F5344CB8AC3E}">
        <p14:creationId xmlns:p14="http://schemas.microsoft.com/office/powerpoint/2010/main" val="19327253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47</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Técnicas de suplantación en la I.S</a:t>
            </a:r>
            <a:endParaRPr lang="es-CO" sz="3600" b="1" dirty="0">
              <a:solidFill>
                <a:schemeClr val="bg1"/>
              </a:solidFill>
              <a:latin typeface="Berlin Sans FB Demi" panose="020E0802020502020306" pitchFamily="34" charset="0"/>
            </a:endParaRPr>
          </a:p>
        </p:txBody>
      </p:sp>
      <p:sp>
        <p:nvSpPr>
          <p:cNvPr id="6" name="Marcador de contenido 2"/>
          <p:cNvSpPr txBox="1">
            <a:spLocks/>
          </p:cNvSpPr>
          <p:nvPr/>
        </p:nvSpPr>
        <p:spPr>
          <a:xfrm>
            <a:off x="838200" y="104775"/>
            <a:ext cx="10515600" cy="21399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s-CO" sz="4400" b="1" dirty="0">
              <a:solidFill>
                <a:schemeClr val="bg1"/>
              </a:solidFill>
              <a:latin typeface="Berlin Sans FB Demi" panose="020E0802020502020306" pitchFamily="34" charset="0"/>
            </a:endParaRPr>
          </a:p>
          <a:p>
            <a:pPr marL="0" indent="0" algn="ctr">
              <a:buFont typeface="Arial" panose="020B0604020202020204" pitchFamily="34" charset="0"/>
              <a:buNone/>
            </a:pPr>
            <a:r>
              <a:rPr lang="es-CO" sz="4400" b="1" dirty="0">
                <a:solidFill>
                  <a:schemeClr val="bg1"/>
                </a:solidFill>
                <a:latin typeface="Berlin Sans FB Demi" panose="020E0802020502020306" pitchFamily="34" charset="0"/>
              </a:rPr>
              <a:t>Suplantación física</a:t>
            </a:r>
          </a:p>
          <a:p>
            <a:pPr marL="0" indent="0" algn="ctr">
              <a:buFont typeface="Arial" panose="020B0604020202020204" pitchFamily="34" charset="0"/>
              <a:buNone/>
            </a:pPr>
            <a:endParaRPr lang="es-CO" dirty="0"/>
          </a:p>
        </p:txBody>
      </p:sp>
      <p:sp>
        <p:nvSpPr>
          <p:cNvPr id="7" name="Marcador de contenido 2"/>
          <p:cNvSpPr>
            <a:spLocks noGrp="1"/>
          </p:cNvSpPr>
          <p:nvPr>
            <p:ph idx="1"/>
          </p:nvPr>
        </p:nvSpPr>
        <p:spPr>
          <a:xfrm>
            <a:off x="838200" y="942567"/>
            <a:ext cx="10515600" cy="4552221"/>
          </a:xfrm>
        </p:spPr>
        <p:txBody>
          <a:bodyPr>
            <a:normAutofit/>
          </a:bodyPr>
          <a:lstStyle/>
          <a:p>
            <a:pPr marL="0" indent="0" algn="ctr">
              <a:buNone/>
            </a:pPr>
            <a:endParaRPr lang="es-CO" sz="4400" b="1" dirty="0">
              <a:solidFill>
                <a:schemeClr val="bg1"/>
              </a:solidFill>
              <a:latin typeface="Berlin Sans FB Demi" panose="020E0802020502020306" pitchFamily="34" charset="0"/>
            </a:endParaRPr>
          </a:p>
          <a:p>
            <a:pPr marL="0" indent="0" algn="ctr">
              <a:buNone/>
            </a:pPr>
            <a:endParaRPr lang="es-CO" dirty="0"/>
          </a:p>
          <a:p>
            <a:pPr marL="0" indent="0" algn="ctr">
              <a:buNone/>
            </a:pPr>
            <a:endParaRPr lang="es-CO" dirty="0"/>
          </a:p>
          <a:p>
            <a:pPr marL="0" indent="0" algn="ctr">
              <a:buNone/>
            </a:pPr>
            <a:endParaRPr lang="es-CO" dirty="0"/>
          </a:p>
        </p:txBody>
      </p:sp>
      <p:sp>
        <p:nvSpPr>
          <p:cNvPr id="8" name="Marcador de contenido 2"/>
          <p:cNvSpPr txBox="1">
            <a:spLocks/>
          </p:cNvSpPr>
          <p:nvPr/>
        </p:nvSpPr>
        <p:spPr>
          <a:xfrm>
            <a:off x="990600" y="1094967"/>
            <a:ext cx="10515600" cy="45522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s-CO" sz="4400" dirty="0">
              <a:solidFill>
                <a:schemeClr val="bg1"/>
              </a:solidFill>
              <a:latin typeface="Berlin Sans FB Demi" panose="020E0802020502020306" pitchFamily="34" charset="0"/>
            </a:endParaRPr>
          </a:p>
          <a:p>
            <a:pPr marL="0" indent="0" algn="ctr">
              <a:buNone/>
            </a:pPr>
            <a:r>
              <a:rPr lang="es-CO" sz="4400" dirty="0">
                <a:solidFill>
                  <a:schemeClr val="bg1"/>
                </a:solidFill>
                <a:latin typeface="Berlin Sans FB Demi" panose="020E0802020502020306" pitchFamily="34" charset="0"/>
              </a:rPr>
              <a:t>“Personificación”</a:t>
            </a:r>
          </a:p>
          <a:p>
            <a:pPr marL="0" indent="0" algn="ctr">
              <a:buNone/>
            </a:pPr>
            <a:r>
              <a:rPr lang="es-CO" sz="4400" dirty="0">
                <a:solidFill>
                  <a:schemeClr val="bg1"/>
                </a:solidFill>
                <a:latin typeface="Berlin Sans FB Demi" panose="020E0802020502020306" pitchFamily="34" charset="0"/>
              </a:rPr>
              <a:t>“Puede ser considerada como la más peligrosa y la más usada en la I.S”</a:t>
            </a:r>
          </a:p>
          <a:p>
            <a:pPr algn="ctr"/>
            <a:r>
              <a:rPr lang="es-CO" sz="4400" dirty="0">
                <a:solidFill>
                  <a:schemeClr val="bg1"/>
                </a:solidFill>
                <a:latin typeface="Berlin Sans FB Demi" panose="020E0802020502020306" pitchFamily="34" charset="0"/>
              </a:rPr>
              <a:t>Suplantar la identidad de una persona</a:t>
            </a:r>
          </a:p>
          <a:p>
            <a:pPr algn="ctr"/>
            <a:r>
              <a:rPr lang="es-CO" sz="4400" dirty="0">
                <a:solidFill>
                  <a:schemeClr val="bg1"/>
                </a:solidFill>
                <a:latin typeface="Berlin Sans FB Demi" panose="020E0802020502020306" pitchFamily="34" charset="0"/>
                <a:hlinkClick r:id="rId2"/>
              </a:rPr>
              <a:t>statistics</a:t>
            </a:r>
            <a:endParaRPr lang="es-CO" sz="4400" dirty="0">
              <a:solidFill>
                <a:schemeClr val="bg1"/>
              </a:solidFill>
              <a:latin typeface="Berlin Sans FB Demi" panose="020E0802020502020306" pitchFamily="34" charset="0"/>
            </a:endParaRPr>
          </a:p>
          <a:p>
            <a:pPr marL="0" indent="0" algn="ctr">
              <a:buFont typeface="Arial" panose="020B0604020202020204" pitchFamily="34" charset="0"/>
              <a:buNone/>
            </a:pPr>
            <a:endParaRPr lang="es-CO" dirty="0"/>
          </a:p>
        </p:txBody>
      </p:sp>
    </p:spTree>
    <p:extLst>
      <p:ext uri="{BB962C8B-B14F-4D97-AF65-F5344CB8AC3E}">
        <p14:creationId xmlns:p14="http://schemas.microsoft.com/office/powerpoint/2010/main" val="10851392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48</a:t>
            </a:fld>
            <a:endParaRPr lang="es-CO"/>
          </a:p>
        </p:txBody>
      </p:sp>
      <p:sp>
        <p:nvSpPr>
          <p:cNvPr id="5" name="CuadroTexto 4"/>
          <p:cNvSpPr txBox="1"/>
          <p:nvPr/>
        </p:nvSpPr>
        <p:spPr>
          <a:xfrm>
            <a:off x="0" y="113164"/>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Técnicas de suplantación en la I.S</a:t>
            </a:r>
            <a:endParaRPr lang="es-CO" sz="3600" b="1" dirty="0">
              <a:solidFill>
                <a:schemeClr val="bg1"/>
              </a:solidFill>
              <a:latin typeface="Berlin Sans FB Demi" panose="020E0802020502020306" pitchFamily="34" charset="0"/>
            </a:endParaRPr>
          </a:p>
        </p:txBody>
      </p:sp>
      <p:sp>
        <p:nvSpPr>
          <p:cNvPr id="6" name="Marcador de contenido 2"/>
          <p:cNvSpPr txBox="1">
            <a:spLocks/>
          </p:cNvSpPr>
          <p:nvPr/>
        </p:nvSpPr>
        <p:spPr>
          <a:xfrm>
            <a:off x="838200" y="104775"/>
            <a:ext cx="10515600" cy="21399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s-CO" sz="4400" b="1" dirty="0">
              <a:solidFill>
                <a:schemeClr val="bg1"/>
              </a:solidFill>
              <a:latin typeface="Berlin Sans FB Demi" panose="020E0802020502020306" pitchFamily="34" charset="0"/>
            </a:endParaRPr>
          </a:p>
          <a:p>
            <a:pPr marL="0" indent="0" algn="ctr">
              <a:buFont typeface="Arial" panose="020B0604020202020204" pitchFamily="34" charset="0"/>
              <a:buNone/>
            </a:pPr>
            <a:r>
              <a:rPr lang="es-CO" sz="4400" b="1" dirty="0">
                <a:solidFill>
                  <a:schemeClr val="bg1"/>
                </a:solidFill>
                <a:latin typeface="Berlin Sans FB Demi" panose="020E0802020502020306" pitchFamily="34" charset="0"/>
              </a:rPr>
              <a:t>Suplantación lógica</a:t>
            </a:r>
          </a:p>
          <a:p>
            <a:pPr marL="0" indent="0" algn="ctr">
              <a:buFont typeface="Arial" panose="020B0604020202020204" pitchFamily="34" charset="0"/>
              <a:buNone/>
            </a:pPr>
            <a:endParaRPr lang="es-CO" dirty="0"/>
          </a:p>
        </p:txBody>
      </p:sp>
      <p:sp>
        <p:nvSpPr>
          <p:cNvPr id="7" name="Marcador de contenido 2"/>
          <p:cNvSpPr>
            <a:spLocks noGrp="1"/>
          </p:cNvSpPr>
          <p:nvPr>
            <p:ph idx="1"/>
          </p:nvPr>
        </p:nvSpPr>
        <p:spPr>
          <a:xfrm>
            <a:off x="838200" y="934178"/>
            <a:ext cx="10515600" cy="4552221"/>
          </a:xfrm>
        </p:spPr>
        <p:txBody>
          <a:bodyPr>
            <a:normAutofit/>
          </a:bodyPr>
          <a:lstStyle/>
          <a:p>
            <a:pPr marL="0" indent="0" algn="ctr">
              <a:buNone/>
            </a:pPr>
            <a:endParaRPr lang="es-CO" sz="4400" b="1" dirty="0">
              <a:solidFill>
                <a:schemeClr val="bg1"/>
              </a:solidFill>
              <a:latin typeface="Berlin Sans FB Demi" panose="020E0802020502020306" pitchFamily="34" charset="0"/>
            </a:endParaRPr>
          </a:p>
          <a:p>
            <a:pPr marL="0" indent="0" algn="ctr">
              <a:buNone/>
            </a:pPr>
            <a:endParaRPr lang="es-CO" dirty="0"/>
          </a:p>
          <a:p>
            <a:pPr marL="0" indent="0" algn="ctr">
              <a:buNone/>
            </a:pPr>
            <a:endParaRPr lang="es-CO" dirty="0"/>
          </a:p>
          <a:p>
            <a:pPr marL="0" indent="0" algn="ctr">
              <a:buNone/>
            </a:pPr>
            <a:endParaRPr lang="es-CO" dirty="0"/>
          </a:p>
        </p:txBody>
      </p:sp>
      <p:sp>
        <p:nvSpPr>
          <p:cNvPr id="8" name="Marcador de contenido 2"/>
          <p:cNvSpPr txBox="1">
            <a:spLocks/>
          </p:cNvSpPr>
          <p:nvPr/>
        </p:nvSpPr>
        <p:spPr>
          <a:xfrm>
            <a:off x="990600" y="1094967"/>
            <a:ext cx="10515600" cy="45522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s-CO" sz="4400" dirty="0">
              <a:solidFill>
                <a:schemeClr val="bg1"/>
              </a:solidFill>
              <a:latin typeface="Berlin Sans FB Demi" panose="020E0802020502020306" pitchFamily="34" charset="0"/>
            </a:endParaRPr>
          </a:p>
          <a:p>
            <a:pPr marL="0" indent="0" algn="ctr">
              <a:buNone/>
            </a:pPr>
            <a:r>
              <a:rPr lang="es-CO" sz="4400" dirty="0">
                <a:solidFill>
                  <a:schemeClr val="bg1"/>
                </a:solidFill>
                <a:latin typeface="Berlin Sans FB Demi" panose="020E0802020502020306" pitchFamily="34" charset="0"/>
              </a:rPr>
              <a:t>Se usan medios tecnológicos</a:t>
            </a:r>
          </a:p>
          <a:p>
            <a:pPr algn="ctr"/>
            <a:r>
              <a:rPr lang="es-CO" sz="4400" dirty="0">
                <a:solidFill>
                  <a:schemeClr val="bg1"/>
                </a:solidFill>
                <a:latin typeface="Berlin Sans FB Demi" panose="020E0802020502020306" pitchFamily="34" charset="0"/>
              </a:rPr>
              <a:t>Suplantación de SMS</a:t>
            </a:r>
          </a:p>
          <a:p>
            <a:pPr algn="ctr"/>
            <a:r>
              <a:rPr lang="es-CO" sz="4400" dirty="0">
                <a:solidFill>
                  <a:schemeClr val="bg1"/>
                </a:solidFill>
                <a:latin typeface="Berlin Sans FB Demi" panose="020E0802020502020306" pitchFamily="34" charset="0"/>
              </a:rPr>
              <a:t>Suplantación de GSM</a:t>
            </a:r>
          </a:p>
          <a:p>
            <a:pPr algn="ctr"/>
            <a:r>
              <a:rPr lang="es-CO" sz="4400" dirty="0">
                <a:solidFill>
                  <a:schemeClr val="bg1"/>
                </a:solidFill>
                <a:latin typeface="Berlin Sans FB Demi" panose="020E0802020502020306" pitchFamily="34" charset="0"/>
              </a:rPr>
              <a:t>Suplantación de direcciones IP</a:t>
            </a:r>
          </a:p>
          <a:p>
            <a:pPr algn="ctr"/>
            <a:r>
              <a:rPr lang="es-CO" sz="4400" dirty="0" err="1">
                <a:solidFill>
                  <a:schemeClr val="bg1"/>
                </a:solidFill>
                <a:latin typeface="Berlin Sans FB Demi" panose="020E0802020502020306" pitchFamily="34" charset="0"/>
              </a:rPr>
              <a:t>Etc</a:t>
            </a:r>
            <a:endParaRPr lang="es-CO" sz="4400" dirty="0">
              <a:solidFill>
                <a:schemeClr val="bg1"/>
              </a:solidFill>
              <a:latin typeface="Berlin Sans FB Demi" panose="020E0802020502020306" pitchFamily="34" charset="0"/>
            </a:endParaRPr>
          </a:p>
          <a:p>
            <a:pPr algn="ctr"/>
            <a:endParaRPr lang="es-CO" sz="4400"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38943556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49</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Técnicas de suplantación en la I.S</a:t>
            </a:r>
            <a:endParaRPr lang="es-CO" sz="3600" b="1" dirty="0">
              <a:solidFill>
                <a:schemeClr val="bg1"/>
              </a:solidFill>
              <a:latin typeface="Berlin Sans FB Demi" panose="020E0802020502020306" pitchFamily="34" charset="0"/>
            </a:endParaRPr>
          </a:p>
        </p:txBody>
      </p:sp>
      <p:sp>
        <p:nvSpPr>
          <p:cNvPr id="6" name="Marcador de contenido 2"/>
          <p:cNvSpPr txBox="1">
            <a:spLocks/>
          </p:cNvSpPr>
          <p:nvPr/>
        </p:nvSpPr>
        <p:spPr>
          <a:xfrm>
            <a:off x="838200" y="942567"/>
            <a:ext cx="10515600" cy="45522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s-CO" sz="4400" b="1">
              <a:solidFill>
                <a:schemeClr val="bg1"/>
              </a:solidFill>
              <a:latin typeface="Berlin Sans FB Demi" panose="020E0802020502020306" pitchFamily="34" charset="0"/>
            </a:endParaRPr>
          </a:p>
          <a:p>
            <a:pPr marL="0" indent="0" algn="ctr">
              <a:buFont typeface="Arial" panose="020B0604020202020204" pitchFamily="34" charset="0"/>
              <a:buNone/>
            </a:pPr>
            <a:endParaRPr lang="es-CO"/>
          </a:p>
          <a:p>
            <a:pPr marL="0" indent="0" algn="ctr">
              <a:buFont typeface="Arial" panose="020B0604020202020204" pitchFamily="34" charset="0"/>
              <a:buNone/>
            </a:pPr>
            <a:endParaRPr lang="es-CO"/>
          </a:p>
          <a:p>
            <a:pPr marL="0" indent="0" algn="ctr">
              <a:buFont typeface="Arial" panose="020B0604020202020204" pitchFamily="34" charset="0"/>
              <a:buNone/>
            </a:pPr>
            <a:endParaRPr lang="es-CO" dirty="0"/>
          </a:p>
        </p:txBody>
      </p:sp>
      <p:sp>
        <p:nvSpPr>
          <p:cNvPr id="7" name="Marcador de contenido 2"/>
          <p:cNvSpPr>
            <a:spLocks noGrp="1"/>
          </p:cNvSpPr>
          <p:nvPr>
            <p:ph idx="1"/>
          </p:nvPr>
        </p:nvSpPr>
        <p:spPr>
          <a:xfrm>
            <a:off x="838200" y="934178"/>
            <a:ext cx="10515600" cy="4552221"/>
          </a:xfrm>
        </p:spPr>
        <p:txBody>
          <a:bodyPr>
            <a:normAutofit/>
          </a:bodyPr>
          <a:lstStyle/>
          <a:p>
            <a:pPr marL="0" indent="0" algn="ctr">
              <a:buNone/>
            </a:pPr>
            <a:endParaRPr lang="es-CO" sz="4400" b="1" dirty="0">
              <a:solidFill>
                <a:schemeClr val="bg1"/>
              </a:solidFill>
              <a:latin typeface="Berlin Sans FB Demi" panose="020E0802020502020306" pitchFamily="34" charset="0"/>
            </a:endParaRPr>
          </a:p>
          <a:p>
            <a:pPr marL="0" indent="0" algn="ctr">
              <a:buNone/>
            </a:pPr>
            <a:endParaRPr lang="es-CO" dirty="0"/>
          </a:p>
          <a:p>
            <a:pPr marL="0" indent="0" algn="ctr">
              <a:buNone/>
            </a:pPr>
            <a:endParaRPr lang="es-CO" dirty="0"/>
          </a:p>
          <a:p>
            <a:pPr marL="0" indent="0" algn="ctr">
              <a:buNone/>
            </a:pPr>
            <a:endParaRPr lang="es-CO" dirty="0"/>
          </a:p>
        </p:txBody>
      </p:sp>
      <p:sp>
        <p:nvSpPr>
          <p:cNvPr id="9" name="Marcador de contenido 2"/>
          <p:cNvSpPr txBox="1">
            <a:spLocks/>
          </p:cNvSpPr>
          <p:nvPr/>
        </p:nvSpPr>
        <p:spPr>
          <a:xfrm>
            <a:off x="714895" y="1094967"/>
            <a:ext cx="10939549" cy="455222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s-CO" sz="4400" u="sng" dirty="0">
              <a:solidFill>
                <a:schemeClr val="bg1"/>
              </a:solidFill>
              <a:latin typeface="Berlin Sans FB Demi" panose="020E0802020502020306" pitchFamily="34" charset="0"/>
            </a:endParaRPr>
          </a:p>
          <a:p>
            <a:pPr marL="0" indent="0" algn="ctr">
              <a:buNone/>
            </a:pPr>
            <a:r>
              <a:rPr lang="es-CO" sz="4400" u="sng" dirty="0" err="1">
                <a:solidFill>
                  <a:schemeClr val="bg1"/>
                </a:solidFill>
                <a:latin typeface="Berlin Sans FB Demi" panose="020E0802020502020306" pitchFamily="34" charset="0"/>
              </a:rPr>
              <a:t>Vishing</a:t>
            </a:r>
            <a:endParaRPr lang="es-CO" sz="4400" u="sng" dirty="0">
              <a:solidFill>
                <a:schemeClr val="bg1"/>
              </a:solidFill>
              <a:latin typeface="Berlin Sans FB Demi" panose="020E0802020502020306" pitchFamily="34" charset="0"/>
            </a:endParaRPr>
          </a:p>
          <a:p>
            <a:pPr marL="0" indent="0" algn="ctr">
              <a:buNone/>
            </a:pPr>
            <a:r>
              <a:rPr lang="es-CO" sz="4400" dirty="0">
                <a:solidFill>
                  <a:schemeClr val="bg1"/>
                </a:solidFill>
                <a:latin typeface="Berlin Sans FB Demi" panose="020E0802020502020306" pitchFamily="34" charset="0"/>
              </a:rPr>
              <a:t>“Técnica de suplantación a través de Voz IP”</a:t>
            </a:r>
          </a:p>
          <a:p>
            <a:pPr marL="0" indent="0" algn="ctr">
              <a:buNone/>
            </a:pPr>
            <a:r>
              <a:rPr lang="es-CO" sz="4400" dirty="0">
                <a:solidFill>
                  <a:schemeClr val="bg1"/>
                </a:solidFill>
                <a:latin typeface="Berlin Sans FB Demi" panose="020E0802020502020306" pitchFamily="34" charset="0"/>
              </a:rPr>
              <a:t>Técnica automatizada</a:t>
            </a:r>
          </a:p>
          <a:p>
            <a:pPr marL="0" indent="0" algn="ctr">
              <a:buNone/>
            </a:pPr>
            <a:r>
              <a:rPr lang="es-CO" sz="4400" dirty="0">
                <a:solidFill>
                  <a:schemeClr val="bg1"/>
                </a:solidFill>
                <a:latin typeface="Berlin Sans FB Demi" panose="020E0802020502020306" pitchFamily="34" charset="0"/>
              </a:rPr>
              <a:t>Centralita IVR (Sistema de respuesta de voz interactiva) + ACD (Distribución de llamadas automáticas)</a:t>
            </a:r>
          </a:p>
          <a:p>
            <a:pPr marL="0" indent="0" algn="ctr">
              <a:buNone/>
            </a:pPr>
            <a:endParaRPr lang="es-CO" sz="4400" dirty="0">
              <a:solidFill>
                <a:schemeClr val="bg1"/>
              </a:solidFill>
              <a:latin typeface="Berlin Sans FB Demi" panose="020E0802020502020306" pitchFamily="34" charset="0"/>
            </a:endParaRPr>
          </a:p>
          <a:p>
            <a:pPr marL="0" indent="0" algn="ctr">
              <a:buNone/>
            </a:pPr>
            <a:endParaRPr lang="es-CO" sz="4400" dirty="0">
              <a:solidFill>
                <a:schemeClr val="bg1"/>
              </a:solidFill>
              <a:latin typeface="Berlin Sans FB Demi" panose="020E0802020502020306" pitchFamily="34" charset="0"/>
            </a:endParaRPr>
          </a:p>
        </p:txBody>
      </p:sp>
      <p:sp>
        <p:nvSpPr>
          <p:cNvPr id="10" name="Marcador de contenido 2"/>
          <p:cNvSpPr txBox="1">
            <a:spLocks/>
          </p:cNvSpPr>
          <p:nvPr/>
        </p:nvSpPr>
        <p:spPr>
          <a:xfrm>
            <a:off x="838200" y="96386"/>
            <a:ext cx="10515600" cy="21399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s-CO" sz="4400" b="1" dirty="0">
              <a:solidFill>
                <a:schemeClr val="bg1"/>
              </a:solidFill>
              <a:latin typeface="Berlin Sans FB Demi" panose="020E0802020502020306" pitchFamily="34" charset="0"/>
            </a:endParaRPr>
          </a:p>
          <a:p>
            <a:pPr marL="0" indent="0" algn="ctr">
              <a:buFont typeface="Arial" panose="020B0604020202020204" pitchFamily="34" charset="0"/>
              <a:buNone/>
            </a:pPr>
            <a:r>
              <a:rPr lang="es-CO" sz="4400" b="1" dirty="0">
                <a:solidFill>
                  <a:schemeClr val="bg1"/>
                </a:solidFill>
                <a:latin typeface="Berlin Sans FB Demi" panose="020E0802020502020306" pitchFamily="34" charset="0"/>
              </a:rPr>
              <a:t>Suplantación lógica</a:t>
            </a:r>
          </a:p>
          <a:p>
            <a:pPr marL="0" indent="0" algn="ctr">
              <a:buFont typeface="Arial" panose="020B0604020202020204" pitchFamily="34" charset="0"/>
              <a:buNone/>
            </a:pPr>
            <a:endParaRPr lang="es-CO" dirty="0"/>
          </a:p>
        </p:txBody>
      </p:sp>
    </p:spTree>
    <p:extLst>
      <p:ext uri="{BB962C8B-B14F-4D97-AF65-F5344CB8AC3E}">
        <p14:creationId xmlns:p14="http://schemas.microsoft.com/office/powerpoint/2010/main" val="169356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dirty="0"/>
          </a:p>
        </p:txBody>
      </p:sp>
      <p:pic>
        <p:nvPicPr>
          <p:cNvPr id="5" name="-8Wn7vWd8Y8">
            <a:hlinkClick r:id="" action="ppaction://media"/>
          </p:cNvPr>
          <p:cNvPicPr>
            <a:picLocks noGrp="1" noRot="1" noChangeAspect="1"/>
          </p:cNvPicPr>
          <p:nvPr>
            <p:ph idx="1"/>
            <a:videoFile r:link="rId1"/>
          </p:nvPr>
        </p:nvPicPr>
        <p:blipFill>
          <a:blip r:embed="rId3"/>
          <a:stretch>
            <a:fillRect/>
          </a:stretch>
        </p:blipFill>
        <p:spPr>
          <a:xfrm>
            <a:off x="2583180" y="1027906"/>
            <a:ext cx="7025640" cy="5269230"/>
          </a:xfrm>
          <a:prstGeom prst="rect">
            <a:avLst/>
          </a:prstGeom>
        </p:spPr>
      </p:pic>
      <p:sp>
        <p:nvSpPr>
          <p:cNvPr id="4" name="Marcador de número de diapositiva 3"/>
          <p:cNvSpPr>
            <a:spLocks noGrp="1"/>
          </p:cNvSpPr>
          <p:nvPr>
            <p:ph type="sldNum" sz="quarter" idx="12"/>
          </p:nvPr>
        </p:nvSpPr>
        <p:spPr/>
        <p:txBody>
          <a:bodyPr/>
          <a:lstStyle/>
          <a:p>
            <a:fld id="{FF3034EF-BFAE-4255-A656-297DAB7FEC3B}" type="slidenum">
              <a:rPr lang="es-CO" smtClean="0"/>
              <a:t>5</a:t>
            </a:fld>
            <a:endParaRPr lang="es-CO"/>
          </a:p>
        </p:txBody>
      </p:sp>
    </p:spTree>
    <p:extLst>
      <p:ext uri="{BB962C8B-B14F-4D97-AF65-F5344CB8AC3E}">
        <p14:creationId xmlns:p14="http://schemas.microsoft.com/office/powerpoint/2010/main" val="40545359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77500" lnSpcReduction="20000"/>
          </a:bodyPr>
          <a:lstStyle/>
          <a:p>
            <a:pPr marL="0" indent="0">
              <a:buNone/>
            </a:pPr>
            <a:r>
              <a:rPr lang="es-CO" sz="4400" b="1" dirty="0">
                <a:solidFill>
                  <a:schemeClr val="bg1"/>
                </a:solidFill>
                <a:latin typeface="Berlin Sans FB Demi" panose="020E0802020502020306" pitchFamily="34" charset="0"/>
              </a:rPr>
              <a:t>Ramos, Antonio., </a:t>
            </a:r>
            <a:r>
              <a:rPr lang="es-CO" sz="4400" b="1" dirty="0" err="1">
                <a:solidFill>
                  <a:schemeClr val="bg1"/>
                </a:solidFill>
                <a:latin typeface="Berlin Sans FB Demi" panose="020E0802020502020306" pitchFamily="34" charset="0"/>
              </a:rPr>
              <a:t>Barberto</a:t>
            </a:r>
            <a:r>
              <a:rPr lang="es-CO" sz="4400" b="1" dirty="0">
                <a:solidFill>
                  <a:schemeClr val="bg1"/>
                </a:solidFill>
                <a:latin typeface="Berlin Sans FB Demi" panose="020E0802020502020306" pitchFamily="34" charset="0"/>
              </a:rPr>
              <a:t>, C. </a:t>
            </a:r>
            <a:r>
              <a:rPr lang="es-CO" sz="4400" b="1" dirty="0" err="1">
                <a:solidFill>
                  <a:schemeClr val="bg1"/>
                </a:solidFill>
                <a:latin typeface="Berlin Sans FB Demi" panose="020E0802020502020306" pitchFamily="34" charset="0"/>
              </a:rPr>
              <a:t>Marugan</a:t>
            </a:r>
            <a:r>
              <a:rPr lang="es-CO" sz="4400" b="1" dirty="0">
                <a:solidFill>
                  <a:schemeClr val="bg1"/>
                </a:solidFill>
                <a:latin typeface="Berlin Sans FB Demi" panose="020E0802020502020306" pitchFamily="34" charset="0"/>
              </a:rPr>
              <a:t>, D., &amp; Gonzáles I. hacking con ingeniería social técnicas para </a:t>
            </a:r>
            <a:r>
              <a:rPr lang="es-CO" sz="4400" b="1" dirty="0" err="1">
                <a:solidFill>
                  <a:schemeClr val="bg1"/>
                </a:solidFill>
                <a:latin typeface="Berlin Sans FB Demi" panose="020E0802020502020306" pitchFamily="34" charset="0"/>
              </a:rPr>
              <a:t>hackear</a:t>
            </a:r>
            <a:r>
              <a:rPr lang="es-CO" sz="4400" b="1" dirty="0">
                <a:solidFill>
                  <a:schemeClr val="bg1"/>
                </a:solidFill>
                <a:latin typeface="Berlin Sans FB Demi" panose="020E0802020502020306" pitchFamily="34" charset="0"/>
              </a:rPr>
              <a:t> humanos</a:t>
            </a:r>
          </a:p>
          <a:p>
            <a:pPr marL="0" indent="0">
              <a:buNone/>
            </a:pPr>
            <a:endParaRPr lang="es-CO" sz="4400" b="1" dirty="0">
              <a:solidFill>
                <a:schemeClr val="bg1"/>
              </a:solidFill>
              <a:latin typeface="Berlin Sans FB Demi" panose="020E0802020502020306" pitchFamily="34" charset="0"/>
            </a:endParaRPr>
          </a:p>
          <a:p>
            <a:pPr marL="0" indent="0">
              <a:buNone/>
            </a:pPr>
            <a:r>
              <a:rPr lang="en-US" sz="4400" b="1" dirty="0" err="1">
                <a:solidFill>
                  <a:schemeClr val="bg1"/>
                </a:solidFill>
                <a:latin typeface="Berlin Sans FB Demi" panose="020E0802020502020306" pitchFamily="34" charset="0"/>
              </a:rPr>
              <a:t>Hadnagy</a:t>
            </a:r>
            <a:r>
              <a:rPr lang="en-US" sz="4400" b="1" dirty="0">
                <a:solidFill>
                  <a:schemeClr val="bg1"/>
                </a:solidFill>
                <a:latin typeface="Berlin Sans FB Demi" panose="020E0802020502020306" pitchFamily="34" charset="0"/>
              </a:rPr>
              <a:t>, C. (2014). Unmasking the social engineer: The human element of security. John Wiley &amp; Sons.</a:t>
            </a:r>
          </a:p>
          <a:p>
            <a:pPr marL="0" indent="0">
              <a:buNone/>
            </a:pPr>
            <a:endParaRPr lang="en-US" sz="4400" b="1" dirty="0">
              <a:solidFill>
                <a:schemeClr val="bg1"/>
              </a:solidFill>
              <a:latin typeface="Berlin Sans FB Demi" panose="020E0802020502020306" pitchFamily="34" charset="0"/>
            </a:endParaRPr>
          </a:p>
          <a:p>
            <a:pPr marL="0" indent="0">
              <a:buNone/>
            </a:pPr>
            <a:r>
              <a:rPr lang="en-US" sz="4400" b="1" dirty="0" err="1">
                <a:solidFill>
                  <a:schemeClr val="bg1"/>
                </a:solidFill>
                <a:latin typeface="Berlin Sans FB Demi" panose="020E0802020502020306" pitchFamily="34" charset="0"/>
              </a:rPr>
              <a:t>Hadnagy</a:t>
            </a:r>
            <a:r>
              <a:rPr lang="en-US" sz="4400" b="1" dirty="0">
                <a:solidFill>
                  <a:schemeClr val="bg1"/>
                </a:solidFill>
                <a:latin typeface="Berlin Sans FB Demi" panose="020E0802020502020306" pitchFamily="34" charset="0"/>
              </a:rPr>
              <a:t>, C. (2010). Social engineering: The art of human hacking. John Wiley &amp; Sons.</a:t>
            </a:r>
            <a:endParaRPr lang="es-CO" sz="4400" b="1" dirty="0">
              <a:solidFill>
                <a:schemeClr val="bg1"/>
              </a:solidFill>
              <a:latin typeface="Berlin Sans FB Demi" panose="020E0802020502020306" pitchFamily="34" charset="0"/>
            </a:endParaRPr>
          </a:p>
        </p:txBody>
      </p:sp>
      <p:sp>
        <p:nvSpPr>
          <p:cNvPr id="4" name="Marcador de número de diapositiva 3"/>
          <p:cNvSpPr>
            <a:spLocks noGrp="1"/>
          </p:cNvSpPr>
          <p:nvPr>
            <p:ph type="sldNum" sz="quarter" idx="12"/>
          </p:nvPr>
        </p:nvSpPr>
        <p:spPr/>
        <p:txBody>
          <a:bodyPr/>
          <a:lstStyle/>
          <a:p>
            <a:fld id="{FF3034EF-BFAE-4255-A656-297DAB7FEC3B}" type="slidenum">
              <a:rPr lang="es-CO" smtClean="0"/>
              <a:t>50</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Bibliografía</a:t>
            </a:r>
            <a:endParaRPr lang="es-CO" sz="3600" b="1"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4262834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pic>
        <p:nvPicPr>
          <p:cNvPr id="5" name="qfJ02Y689G8">
            <a:hlinkClick r:id="" action="ppaction://media"/>
          </p:cNvPr>
          <p:cNvPicPr>
            <a:picLocks noGrp="1" noRot="1" noChangeAspect="1"/>
          </p:cNvPicPr>
          <p:nvPr>
            <p:ph idx="1"/>
            <a:videoFile r:link="rId1"/>
          </p:nvPr>
        </p:nvPicPr>
        <p:blipFill>
          <a:blip r:embed="rId3"/>
          <a:stretch>
            <a:fillRect/>
          </a:stretch>
        </p:blipFill>
        <p:spPr>
          <a:xfrm>
            <a:off x="4572000" y="2857500"/>
            <a:ext cx="3048000" cy="2286000"/>
          </a:xfrm>
          <a:prstGeom prst="rect">
            <a:avLst/>
          </a:prstGeom>
        </p:spPr>
      </p:pic>
      <p:sp>
        <p:nvSpPr>
          <p:cNvPr id="4" name="Marcador de número de diapositiva 3"/>
          <p:cNvSpPr>
            <a:spLocks noGrp="1"/>
          </p:cNvSpPr>
          <p:nvPr>
            <p:ph type="sldNum" sz="quarter" idx="12"/>
          </p:nvPr>
        </p:nvSpPr>
        <p:spPr/>
        <p:txBody>
          <a:bodyPr/>
          <a:lstStyle/>
          <a:p>
            <a:fld id="{FF3034EF-BFAE-4255-A656-297DAB7FEC3B}" type="slidenum">
              <a:rPr lang="es-CO" smtClean="0"/>
              <a:t>51</a:t>
            </a:fld>
            <a:endParaRPr lang="es-CO"/>
          </a:p>
        </p:txBody>
      </p:sp>
    </p:spTree>
    <p:extLst>
      <p:ext uri="{BB962C8B-B14F-4D97-AF65-F5344CB8AC3E}">
        <p14:creationId xmlns:p14="http://schemas.microsoft.com/office/powerpoint/2010/main" val="41829796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6</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
        <p:nvSpPr>
          <p:cNvPr id="8" name="Marcador de contenido 2"/>
          <p:cNvSpPr>
            <a:spLocks noGrp="1"/>
          </p:cNvSpPr>
          <p:nvPr>
            <p:ph idx="1"/>
          </p:nvPr>
        </p:nvSpPr>
        <p:spPr>
          <a:xfrm>
            <a:off x="838200" y="1028105"/>
            <a:ext cx="10515600" cy="4351338"/>
          </a:xfrm>
        </p:spPr>
        <p:txBody>
          <a:bodyPr>
            <a:normAutofit/>
          </a:bodyPr>
          <a:lstStyle/>
          <a:p>
            <a:pPr marL="0" indent="0" algn="ctr">
              <a:buNone/>
            </a:pPr>
            <a:endParaRPr lang="es-CO" sz="8000" b="1" dirty="0">
              <a:solidFill>
                <a:schemeClr val="bg1"/>
              </a:solidFill>
              <a:latin typeface="Berlin Sans FB Demi" panose="020E0802020502020306" pitchFamily="34" charset="0"/>
            </a:endParaRPr>
          </a:p>
          <a:p>
            <a:pPr marL="0" indent="0" algn="ctr">
              <a:buNone/>
            </a:pPr>
            <a:r>
              <a:rPr lang="es-CO" sz="4400" b="1" dirty="0">
                <a:solidFill>
                  <a:schemeClr val="bg1"/>
                </a:solidFill>
                <a:latin typeface="Berlin Sans FB Demi" panose="020E0802020502020306" pitchFamily="34" charset="0"/>
              </a:rPr>
              <a:t>La forma de conseguir que una persona haga algo de forma voluntaria que de otra forma no haría </a:t>
            </a:r>
          </a:p>
          <a:p>
            <a:endParaRPr lang="es-CO" dirty="0"/>
          </a:p>
        </p:txBody>
      </p:sp>
      <p:pic>
        <p:nvPicPr>
          <p:cNvPr id="10242" name="Picture 2" descr="Resultado de imagen para social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943" y="4323506"/>
            <a:ext cx="3418114" cy="2277318"/>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311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7</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
        <p:nvSpPr>
          <p:cNvPr id="8" name="Marcador de contenido 2"/>
          <p:cNvSpPr>
            <a:spLocks noGrp="1"/>
          </p:cNvSpPr>
          <p:nvPr>
            <p:ph idx="1"/>
          </p:nvPr>
        </p:nvSpPr>
        <p:spPr>
          <a:xfrm>
            <a:off x="838200" y="1028105"/>
            <a:ext cx="10515600" cy="4351338"/>
          </a:xfrm>
        </p:spPr>
        <p:txBody>
          <a:bodyPr>
            <a:normAutofit/>
          </a:bodyPr>
          <a:lstStyle/>
          <a:p>
            <a:pPr marL="0" indent="0" algn="ctr">
              <a:buNone/>
            </a:pPr>
            <a:endParaRPr lang="es-CO" sz="8000" b="1" dirty="0">
              <a:solidFill>
                <a:schemeClr val="bg1"/>
              </a:solidFill>
              <a:latin typeface="Berlin Sans FB Demi" panose="020E0802020502020306" pitchFamily="34" charset="0"/>
            </a:endParaRPr>
          </a:p>
          <a:p>
            <a:pPr marL="0" indent="0" algn="ctr">
              <a:buNone/>
            </a:pPr>
            <a:r>
              <a:rPr lang="es-CO" sz="4400" b="1" dirty="0">
                <a:solidFill>
                  <a:schemeClr val="bg1"/>
                </a:solidFill>
                <a:latin typeface="Berlin Sans FB Demi" panose="020E0802020502020306" pitchFamily="34" charset="0"/>
              </a:rPr>
              <a:t>“Conocimiento de la psique humana y el estudio del lenguaje verbal”</a:t>
            </a:r>
          </a:p>
          <a:p>
            <a:endParaRPr lang="es-CO" dirty="0"/>
          </a:p>
        </p:txBody>
      </p:sp>
      <p:pic>
        <p:nvPicPr>
          <p:cNvPr id="10242" name="Picture 2" descr="Resultado de imagen para social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943" y="4323506"/>
            <a:ext cx="3418114" cy="2277318"/>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586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8</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
        <p:nvSpPr>
          <p:cNvPr id="8" name="Marcador de contenido 2"/>
          <p:cNvSpPr>
            <a:spLocks noGrp="1"/>
          </p:cNvSpPr>
          <p:nvPr>
            <p:ph idx="1"/>
          </p:nvPr>
        </p:nvSpPr>
        <p:spPr>
          <a:xfrm>
            <a:off x="838200" y="1028105"/>
            <a:ext cx="10515600" cy="4351338"/>
          </a:xfrm>
        </p:spPr>
        <p:txBody>
          <a:bodyPr>
            <a:normAutofit/>
          </a:bodyPr>
          <a:lstStyle/>
          <a:p>
            <a:pPr marL="0" indent="0" algn="ctr">
              <a:buNone/>
            </a:pPr>
            <a:endParaRPr lang="es-CO" sz="8000" b="1" dirty="0">
              <a:solidFill>
                <a:schemeClr val="bg1"/>
              </a:solidFill>
              <a:latin typeface="Berlin Sans FB Demi" panose="020E0802020502020306" pitchFamily="34" charset="0"/>
            </a:endParaRPr>
          </a:p>
          <a:p>
            <a:pPr marL="0" indent="0" algn="ctr">
              <a:buNone/>
            </a:pPr>
            <a:r>
              <a:rPr lang="es-CO" sz="4400" b="1" dirty="0">
                <a:solidFill>
                  <a:schemeClr val="bg1"/>
                </a:solidFill>
                <a:latin typeface="Berlin Sans FB Demi" panose="020E0802020502020306" pitchFamily="34" charset="0"/>
              </a:rPr>
              <a:t>Basadas en el hacking tecnológico </a:t>
            </a:r>
          </a:p>
          <a:p>
            <a:pPr marL="0" indent="0" algn="ctr">
              <a:buNone/>
            </a:pPr>
            <a:r>
              <a:rPr lang="es-CO" sz="4400" b="1" dirty="0">
                <a:solidFill>
                  <a:schemeClr val="bg1"/>
                </a:solidFill>
                <a:latin typeface="Berlin Sans FB Demi" panose="020E0802020502020306" pitchFamily="34" charset="0"/>
              </a:rPr>
              <a:t>Basadas en la interacción humana</a:t>
            </a:r>
          </a:p>
          <a:p>
            <a:endParaRPr lang="es-CO" dirty="0"/>
          </a:p>
        </p:txBody>
      </p:sp>
      <p:pic>
        <p:nvPicPr>
          <p:cNvPr id="10242" name="Picture 2" descr="Resultado de imagen para social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943" y="4323506"/>
            <a:ext cx="3418114" cy="2277318"/>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908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9</a:t>
            </a:fld>
            <a:endParaRPr lang="es-CO"/>
          </a:p>
        </p:txBody>
      </p:sp>
      <p:sp>
        <p:nvSpPr>
          <p:cNvPr id="6" name="CuadroTexto 5"/>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Hacking de humanos</a:t>
            </a:r>
            <a:endParaRPr lang="es-CO" sz="3600" b="1" dirty="0">
              <a:solidFill>
                <a:schemeClr val="bg1"/>
              </a:solidFill>
              <a:latin typeface="Berlin Sans FB Demi" panose="020E0802020502020306" pitchFamily="34" charset="0"/>
            </a:endParaRPr>
          </a:p>
        </p:txBody>
      </p:sp>
      <p:pic>
        <p:nvPicPr>
          <p:cNvPr id="7" name="Picture 2" descr="Resultado de imagen para hackers famosos 2014">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3695" y="2010112"/>
            <a:ext cx="5853760" cy="3364230"/>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40458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791</TotalTime>
  <Words>647</Words>
  <Application>Microsoft Office PowerPoint</Application>
  <PresentationFormat>Panorámica</PresentationFormat>
  <Paragraphs>244</Paragraphs>
  <Slides>51</Slides>
  <Notes>0</Notes>
  <HiddenSlides>0</HiddenSlides>
  <MMClips>9</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51</vt:i4>
      </vt:variant>
    </vt:vector>
  </HeadingPairs>
  <TitlesOfParts>
    <vt:vector size="56" baseType="lpstr">
      <vt:lpstr>Arial</vt:lpstr>
      <vt:lpstr>Berlin Sans FB Demi</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Christian Urcuqui</dc:creator>
  <cp:lastModifiedBy>Christian Urcuqui</cp:lastModifiedBy>
  <cp:revision>79</cp:revision>
  <dcterms:created xsi:type="dcterms:W3CDTF">2017-09-04T21:29:19Z</dcterms:created>
  <dcterms:modified xsi:type="dcterms:W3CDTF">2018-08-06T20:40:03Z</dcterms:modified>
</cp:coreProperties>
</file>