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6" r:id="rId4"/>
    <p:sldId id="266" r:id="rId5"/>
    <p:sldId id="281" r:id="rId6"/>
    <p:sldId id="267" r:id="rId7"/>
    <p:sldId id="284" r:id="rId8"/>
    <p:sldId id="280" r:id="rId9"/>
    <p:sldId id="273" r:id="rId10"/>
    <p:sldId id="275" r:id="rId11"/>
    <p:sldId id="259" r:id="rId12"/>
    <p:sldId id="260" r:id="rId13"/>
    <p:sldId id="282" r:id="rId14"/>
    <p:sldId id="261" r:id="rId15"/>
    <p:sldId id="269" r:id="rId16"/>
    <p:sldId id="263" r:id="rId17"/>
    <p:sldId id="285" r:id="rId18"/>
    <p:sldId id="26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28/01/2018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28/01/2018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28/01/2018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28/01/2018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28/01/2018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28/01/2018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28/01/2018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28/01/2018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28/01/2018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28/01/2018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28/01/2018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28/01/2018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28/01/2018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8Wn7vWd8Y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hBpRBpyxL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Resultado de imagen para ekopa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931987"/>
            <a:ext cx="3949700" cy="394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defc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2547937"/>
            <a:ext cx="60483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08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sz="8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¿Qué es un hacker?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971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12</a:t>
            </a:fld>
            <a:endParaRPr lang="es-CO"/>
          </a:p>
        </p:txBody>
      </p:sp>
      <p:pic>
        <p:nvPicPr>
          <p:cNvPr id="1026" name="Picture 2" descr="Resultado de imagen para types of hack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51" y="2025968"/>
            <a:ext cx="8173298" cy="348865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6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3BD4C-ADA9-407C-BE73-66CE9768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CE367A-2D42-46C1-AC32-FA2ACD7C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13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2B37A4-0DCA-453A-AF52-9D2B3CFF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42" y="1288455"/>
            <a:ext cx="8403514" cy="537824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8E13DF-4462-4751-9EB6-7D8561EFC34C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E978EE6-158C-4598-9D53-44726E1A8215}"/>
              </a:ext>
            </a:extLst>
          </p:cNvPr>
          <p:cNvCxnSpPr/>
          <p:nvPr/>
        </p:nvCxnSpPr>
        <p:spPr>
          <a:xfrm>
            <a:off x="2541864" y="5972961"/>
            <a:ext cx="140935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7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14</a:t>
            </a:fld>
            <a:endParaRPr lang="es-CO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059680" y="1825625"/>
            <a:ext cx="629412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Disfruta de investigar</a:t>
            </a:r>
          </a:p>
          <a:p>
            <a:pPr marL="0" indent="0" algn="ctr">
              <a:buNone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Entusiasta</a:t>
            </a:r>
          </a:p>
          <a:p>
            <a:pPr marL="0" indent="0" algn="ctr">
              <a:buNone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Perseverante </a:t>
            </a:r>
          </a:p>
          <a:p>
            <a:pPr marL="0" indent="0" algn="ctr">
              <a:buNone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Paciente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Resultado de imagen para hacker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831817"/>
            <a:ext cx="5258453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6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82" y="1417637"/>
            <a:ext cx="6240236" cy="4549180"/>
          </a:xfrm>
          <a:effectLst>
            <a:innerShdw blurRad="114300">
              <a:prstClr val="black"/>
            </a:innerShdw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15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Hacking de humanos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5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-8Wn7vWd8Y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83180" y="1027906"/>
            <a:ext cx="7025640" cy="526923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FA11B4-C23D-4781-A43D-66AF5E42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3034EF-BFAE-4255-A656-297DAB7FEC3B}" type="slidenum">
              <a:rPr lang="es-CO" smtClean="0"/>
              <a:t>17</a:t>
            </a:fld>
            <a:endParaRPr lang="es-CO"/>
          </a:p>
        </p:txBody>
      </p:sp>
      <p:pic>
        <p:nvPicPr>
          <p:cNvPr id="1026" name="Picture 2" descr="Resultado de imagen para social engineering">
            <a:extLst>
              <a:ext uri="{FF2B5EF4-FFF2-40B4-BE49-F238E27FC236}">
                <a16:creationId xmlns:a16="http://schemas.microsoft.com/office/drawing/2014/main" id="{0A268D0F-0D56-4B7E-861A-1FEDF9B7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49" y="2158739"/>
            <a:ext cx="6075051" cy="341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yber security projects">
            <a:extLst>
              <a:ext uri="{FF2B5EF4-FFF2-40B4-BE49-F238E27FC236}">
                <a16:creationId xmlns:a16="http://schemas.microsoft.com/office/drawing/2014/main" id="{34D5BE06-CE1F-4B38-80B1-DD797DC2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9" y="2395734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D7C857-BC11-494B-BAF2-04AE4538F882}"/>
              </a:ext>
            </a:extLst>
          </p:cNvPr>
          <p:cNvSpPr txBox="1"/>
          <p:nvPr/>
        </p:nvSpPr>
        <p:spPr>
          <a:xfrm>
            <a:off x="-1928084" y="1472404"/>
            <a:ext cx="997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Proyectos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0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Christian Camilo Urcuqui López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Ing. Sistemas, Magister en Informática y Telecomunicaciones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Professional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Scientist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Grupo de investigación i2t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Líder de investigación y desarrollo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Seguridad informática y ciencia de los datos aplicada 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ccurcuqui@icesi.edu.co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78D820-7ABC-4140-B424-90234DD9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4109DF-9159-4B16-8F83-18FE5FCE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1" y="930480"/>
            <a:ext cx="8319689" cy="41598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CD50A63-2B15-488B-857B-291D99DC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00" y="5090324"/>
            <a:ext cx="8308299" cy="164796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E8E0CC2-5711-42C4-A558-C5D53A4C4367}"/>
              </a:ext>
            </a:extLst>
          </p:cNvPr>
          <p:cNvCxnSpPr/>
          <p:nvPr/>
        </p:nvCxnSpPr>
        <p:spPr>
          <a:xfrm>
            <a:off x="422449" y="6266576"/>
            <a:ext cx="140935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991035A-B62E-4476-BBC4-E635845489B9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Oportunidad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3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0" y="2132126"/>
            <a:ext cx="6868886" cy="378278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8D6AA-B1D0-45E1-8D5D-C3001F3B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Elementos multimedia en línea 4">
            <a:hlinkClick r:id="" action="ppaction://media"/>
            <a:extLst>
              <a:ext uri="{FF2B5EF4-FFF2-40B4-BE49-F238E27FC236}">
                <a16:creationId xmlns:a16="http://schemas.microsoft.com/office/drawing/2014/main" id="{5B17837C-A89C-4114-932E-29C77C8D643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9350" y="0"/>
            <a:ext cx="8992998" cy="6858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EF62AB-0ADF-40B2-A8E6-502170BB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42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6" y="2061935"/>
            <a:ext cx="3265715" cy="42944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57" y="1418504"/>
            <a:ext cx="2873829" cy="512040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56554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BE518F-D2C6-499A-8E3B-03F21335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pic>
        <p:nvPicPr>
          <p:cNvPr id="5" name="Picture 2" descr="Resultado de imagen para sun tzu frases conocer">
            <a:extLst>
              <a:ext uri="{FF2B5EF4-FFF2-40B4-BE49-F238E27FC236}">
                <a16:creationId xmlns:a16="http://schemas.microsoft.com/office/drawing/2014/main" id="{CA230497-48D5-4560-8040-CF9B9389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880394"/>
            <a:ext cx="5715000" cy="428625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474ED1A-C00F-494B-9C30-76CD15B19FCB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Enfoque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Resultado de imagen para kali linu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4" y="2084832"/>
            <a:ext cx="6047232" cy="340156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945" y="2710844"/>
            <a:ext cx="3436885" cy="214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7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  <p:pic>
        <p:nvPicPr>
          <p:cNvPr id="1026" name="Picture 2" descr="Resultado de imagen para defcon ct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3" y="2726889"/>
            <a:ext cx="4713920" cy="25737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defcon ct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6" y="1860891"/>
            <a:ext cx="6213474" cy="41382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45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106</Words>
  <Application>Microsoft Office PowerPoint</Application>
  <PresentationFormat>Panorámica</PresentationFormat>
  <Paragraphs>48</Paragraphs>
  <Slides>18</Slides>
  <Notes>0</Notes>
  <HiddenSlides>0</HiddenSlides>
  <MMClips>3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35</cp:revision>
  <dcterms:created xsi:type="dcterms:W3CDTF">2017-09-04T21:29:19Z</dcterms:created>
  <dcterms:modified xsi:type="dcterms:W3CDTF">2018-01-29T04:31:33Z</dcterms:modified>
</cp:coreProperties>
</file>