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7" r:id="rId4"/>
    <p:sldId id="288" r:id="rId5"/>
    <p:sldId id="289" r:id="rId6"/>
    <p:sldId id="285" r:id="rId7"/>
    <p:sldId id="290" r:id="rId8"/>
    <p:sldId id="291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4/02/2018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4/02/2018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4/02/2018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4/02/2018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Christian Camilo Urcuqui López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Ing. Sistemas, Magister en Informática y Telecomunicaciones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Professional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Scientist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Grupo de investigación i2t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Líder de investigación y desarrollo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Seguridad informática y ciencia de los datos aplicada 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ccurcuqui@icesi.edu.co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  <p:pic>
        <p:nvPicPr>
          <p:cNvPr id="1026" name="Picture 2" descr="La imagen puede contener: 5 personas, interi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0" y="3807585"/>
            <a:ext cx="5154793" cy="291389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imagen puede contener: 3 personas, personas sentadas, pantalla e inter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0" y="817122"/>
            <a:ext cx="5154793" cy="29156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74" y="817122"/>
            <a:ext cx="4336339" cy="566673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CuadroTexto 7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hacking">
            <a:extLst>
              <a:ext uri="{FF2B5EF4-FFF2-40B4-BE49-F238E27FC236}">
                <a16:creationId xmlns:a16="http://schemas.microsoft.com/office/drawing/2014/main" id="{686E67FA-B98A-408C-9C1E-0F682039C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0319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5EA66085-34AF-4E44-970D-37AE27158F0D}"/>
              </a:ext>
            </a:extLst>
          </p:cNvPr>
          <p:cNvSpPr txBox="1"/>
          <p:nvPr/>
        </p:nvSpPr>
        <p:spPr>
          <a:xfrm>
            <a:off x="652692" y="722326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Datos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15DFD2-D237-4E99-BCB4-5995D6D620CD}"/>
              </a:ext>
            </a:extLst>
          </p:cNvPr>
          <p:cNvSpPr txBox="1"/>
          <p:nvPr/>
        </p:nvSpPr>
        <p:spPr>
          <a:xfrm>
            <a:off x="213885" y="2990596"/>
            <a:ext cx="6017172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/>
              <a:t>2:30 horas </a:t>
            </a:r>
            <a:r>
              <a:rPr lang="en-US" sz="12800" b="1" dirty="0" err="1"/>
              <a:t>semanales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/>
              <a:t>14 </a:t>
            </a:r>
            <a:r>
              <a:rPr lang="en-US" sz="12800" b="1" dirty="0" err="1"/>
              <a:t>semanas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/>
              <a:t>Una </a:t>
            </a:r>
            <a:r>
              <a:rPr lang="en-US" sz="12800" b="1" dirty="0" err="1"/>
              <a:t>sesión</a:t>
            </a:r>
            <a:r>
              <a:rPr lang="en-US" sz="12800" b="1" dirty="0"/>
              <a:t> para </a:t>
            </a:r>
            <a:r>
              <a:rPr lang="en-US" sz="12800" b="1" dirty="0" err="1"/>
              <a:t>ingeniería</a:t>
            </a:r>
            <a:r>
              <a:rPr lang="en-US" sz="12800" b="1" dirty="0"/>
              <a:t> social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/>
              <a:t>Una </a:t>
            </a:r>
            <a:r>
              <a:rPr lang="en-US" sz="12800" b="1" dirty="0" err="1"/>
              <a:t>sesión</a:t>
            </a:r>
            <a:r>
              <a:rPr lang="en-US" sz="12800" b="1" dirty="0"/>
              <a:t> para </a:t>
            </a:r>
            <a:r>
              <a:rPr lang="en-US" sz="12800" b="1" dirty="0" err="1"/>
              <a:t>proyectos</a:t>
            </a:r>
            <a:r>
              <a:rPr lang="en-US" sz="12800" b="1" dirty="0"/>
              <a:t> y </a:t>
            </a:r>
            <a:r>
              <a:rPr lang="en-US" sz="12800" b="1" dirty="0" err="1"/>
              <a:t>nuevos</a:t>
            </a:r>
            <a:r>
              <a:rPr lang="en-US" sz="12800" b="1" dirty="0"/>
              <a:t> </a:t>
            </a:r>
            <a:r>
              <a:rPr lang="en-US" sz="12800" b="1" dirty="0" err="1"/>
              <a:t>temas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 err="1"/>
              <a:t>Selección</a:t>
            </a:r>
            <a:r>
              <a:rPr lang="en-US" sz="12800" b="1" dirty="0"/>
              <a:t> de monitor </a:t>
            </a:r>
            <a:r>
              <a:rPr lang="en-US" sz="12800" b="1" dirty="0" err="1"/>
              <a:t>académico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 err="1"/>
              <a:t>Nuevos</a:t>
            </a:r>
            <a:r>
              <a:rPr lang="en-US" sz="12800" b="1" dirty="0"/>
              <a:t> </a:t>
            </a:r>
            <a:r>
              <a:rPr lang="en-US" sz="12800" b="1" dirty="0" err="1"/>
              <a:t>juguetes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 err="1"/>
              <a:t>Nuevos</a:t>
            </a:r>
            <a:r>
              <a:rPr lang="en-US" sz="12800" b="1" dirty="0"/>
              <a:t> </a:t>
            </a:r>
            <a:r>
              <a:rPr lang="en-US" sz="12800" b="1" dirty="0" err="1"/>
              <a:t>libros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800" b="1" dirty="0" err="1"/>
              <a:t>Camisetas</a:t>
            </a:r>
            <a:endParaRPr lang="en-US" sz="12800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92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AE59C0-8860-46BB-A03A-3F3168D9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A66085-34AF-4E44-970D-37AE27158F0D}"/>
              </a:ext>
            </a:extLst>
          </p:cNvPr>
          <p:cNvSpPr txBox="1"/>
          <p:nvPr/>
        </p:nvSpPr>
        <p:spPr>
          <a:xfrm>
            <a:off x="0" y="11169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Datos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https://images-na.ssl-images-amazon.com/images/I/51GY7SLYGFL._SX376_BO1,204,203,200_.jpg">
            <a:extLst>
              <a:ext uri="{FF2B5EF4-FFF2-40B4-BE49-F238E27FC236}">
                <a16:creationId xmlns:a16="http://schemas.microsoft.com/office/drawing/2014/main" id="{DF921D3A-AAE7-4430-9F29-0FFA8E3C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4" y="1319197"/>
            <a:ext cx="3600450" cy="47529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K1cmq6UdL._SX396_BO1,204,203,200_.jpg">
            <a:extLst>
              <a:ext uri="{FF2B5EF4-FFF2-40B4-BE49-F238E27FC236}">
                <a16:creationId xmlns:a16="http://schemas.microsoft.com/office/drawing/2014/main" id="{1969AD27-5430-4FA0-9E31-A25963B0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319197"/>
            <a:ext cx="3790950" cy="475297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hak5 kit">
            <a:extLst>
              <a:ext uri="{FF2B5EF4-FFF2-40B4-BE49-F238E27FC236}">
                <a16:creationId xmlns:a16="http://schemas.microsoft.com/office/drawing/2014/main" id="{7A675942-2324-4ACB-A5B4-59D13EA9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186" y="1754057"/>
            <a:ext cx="3883253" cy="388325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FA11B4-C23D-4781-A43D-66AF5E42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pic>
        <p:nvPicPr>
          <p:cNvPr id="1026" name="Picture 2" descr="Resultado de imagen para social engineering">
            <a:extLst>
              <a:ext uri="{FF2B5EF4-FFF2-40B4-BE49-F238E27FC236}">
                <a16:creationId xmlns:a16="http://schemas.microsoft.com/office/drawing/2014/main" id="{0A268D0F-0D56-4B7E-861A-1FEDF9B7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49" y="2158739"/>
            <a:ext cx="6075051" cy="341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yber security projects">
            <a:extLst>
              <a:ext uri="{FF2B5EF4-FFF2-40B4-BE49-F238E27FC236}">
                <a16:creationId xmlns:a16="http://schemas.microsoft.com/office/drawing/2014/main" id="{34D5BE06-CE1F-4B38-80B1-DD797DC2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9" y="2395734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D7C857-BC11-494B-BAF2-04AE4538F882}"/>
              </a:ext>
            </a:extLst>
          </p:cNvPr>
          <p:cNvSpPr txBox="1"/>
          <p:nvPr/>
        </p:nvSpPr>
        <p:spPr>
          <a:xfrm>
            <a:off x="-1928084" y="1472404"/>
            <a:ext cx="997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Proyectos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Horarios y temas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148943" y="1028105"/>
            <a:ext cx="69233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12 semanas - lunes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Hacking y seguridad en aplicaciones web (5)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Inteligencia artificial y ciberseguridad (2)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Competencias hacking (1)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Blockchain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(1)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Juguetes (3)</a:t>
            </a:r>
          </a:p>
          <a:p>
            <a:pPr algn="ctr"/>
            <a:r>
              <a:rPr lang="es-CO" sz="32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12 semanas – martes</a:t>
            </a:r>
          </a:p>
          <a:p>
            <a:pPr marL="457200" indent="-457200" algn="ctr">
              <a:buFontTx/>
              <a:buChar char="-"/>
            </a:pP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Hacking de humanos (12)</a:t>
            </a:r>
          </a:p>
          <a:p>
            <a:pPr marL="457200" indent="-457200" algn="ctr">
              <a:buFontTx/>
              <a:buChar char="-"/>
            </a:pPr>
            <a:endParaRPr lang="es-CO" sz="3200" b="1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81D2EFB-C75E-47BD-8B41-59EDED1CC46E}"/>
              </a:ext>
            </a:extLst>
          </p:cNvPr>
          <p:cNvSpPr/>
          <p:nvPr/>
        </p:nvSpPr>
        <p:spPr>
          <a:xfrm>
            <a:off x="62751" y="4945079"/>
            <a:ext cx="6096000" cy="15758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Horarios</a:t>
            </a:r>
            <a:endParaRPr lang="en-US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Lunes</a:t>
            </a:r>
            <a:r>
              <a:rPr lang="en-US" sz="3200" b="1">
                <a:solidFill>
                  <a:schemeClr val="bg1"/>
                </a:solidFill>
                <a:latin typeface="Berlin Sans FB Demi" panose="020E0802020502020306" pitchFamily="34" charset="0"/>
              </a:rPr>
              <a:t>, 12:30-1:30pm</a:t>
            </a:r>
            <a:endParaRPr lang="en-US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Martes</a:t>
            </a:r>
            <a:r>
              <a:rPr lang="en-US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1-2:30pm</a:t>
            </a:r>
          </a:p>
        </p:txBody>
      </p:sp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63B15C05-C81F-4A01-9BEA-18AAA076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54" y="1232943"/>
            <a:ext cx="5260946" cy="350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1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hacking">
            <a:extLst>
              <a:ext uri="{FF2B5EF4-FFF2-40B4-BE49-F238E27FC236}">
                <a16:creationId xmlns:a16="http://schemas.microsoft.com/office/drawing/2014/main" id="{29C02996-03D0-44CD-9F5A-FD3A6B961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2" r="22285"/>
          <a:stretch/>
        </p:blipFill>
        <p:spPr bwMode="auto"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5177642" y="1611824"/>
            <a:ext cx="6923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Aft>
                <a:spcPts val="600"/>
              </a:spcAft>
              <a:buFontTx/>
              <a:buChar char="-"/>
            </a:pPr>
            <a:endParaRPr lang="es-CO" sz="3200" b="1" u="sng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>
              <a:spcAft>
                <a:spcPts val="600"/>
              </a:spcAft>
            </a:pPr>
            <a:endParaRPr lang="es-CO" sz="3200" b="1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>
              <a:spcAft>
                <a:spcPts val="600"/>
              </a:spcAft>
            </a:pPr>
            <a:endParaRPr lang="es-CO" sz="1600" b="1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941820" y="6356350"/>
            <a:ext cx="11658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F3034EF-BFAE-4255-A656-297DAB7FEC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55319" y="2631125"/>
            <a:ext cx="5257803" cy="4226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Horarios</a:t>
            </a:r>
            <a:endParaRPr lang="en-US" sz="3200" b="1" dirty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Lunes, 12:00-1:00 ó 1:30pm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Lunes, 5:00-6:00 ó 6:30pm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Martes</a:t>
            </a:r>
            <a:r>
              <a:rPr lang="en-US" sz="3200" b="1" dirty="0">
                <a:latin typeface="+mj-lt"/>
                <a:ea typeface="+mj-ea"/>
                <a:cs typeface="+mj-cs"/>
              </a:rPr>
              <a:t>, 12:00-1:00 ó 1:30pm 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Miércoles</a:t>
            </a:r>
            <a:r>
              <a:rPr lang="en-US" sz="3200" b="1" dirty="0">
                <a:latin typeface="+mj-lt"/>
                <a:ea typeface="+mj-ea"/>
                <a:cs typeface="+mj-cs"/>
              </a:rPr>
              <a:t>, 5:00-6:00 ó 6:30pm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723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156</Words>
  <Application>Microsoft Office PowerPoint</Application>
  <PresentationFormat>Panorámica</PresentationFormat>
  <Paragraphs>50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58</cp:revision>
  <dcterms:created xsi:type="dcterms:W3CDTF">2017-09-04T21:29:19Z</dcterms:created>
  <dcterms:modified xsi:type="dcterms:W3CDTF">2018-02-04T20:32:14Z</dcterms:modified>
</cp:coreProperties>
</file>