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334" r:id="rId3"/>
    <p:sldId id="328" r:id="rId4"/>
    <p:sldId id="322" r:id="rId5"/>
    <p:sldId id="327" r:id="rId6"/>
    <p:sldId id="329" r:id="rId7"/>
    <p:sldId id="330" r:id="rId8"/>
    <p:sldId id="333" r:id="rId9"/>
    <p:sldId id="331" r:id="rId10"/>
    <p:sldId id="33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34"/>
            <p14:sldId id="328"/>
            <p14:sldId id="322"/>
            <p14:sldId id="327"/>
            <p14:sldId id="329"/>
            <p14:sldId id="330"/>
            <p14:sldId id="333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LiveId" clId="{AB7730D8-78C9-4FD0-BEDF-F024B7C489CA}"/>
    <pc:docChg chg="undo custSel addSld delSld modSld modSection">
      <pc:chgData name="Christian Urcuqui" userId="4cb82a53f40ede29" providerId="LiveId" clId="{AB7730D8-78C9-4FD0-BEDF-F024B7C489CA}" dt="2018-07-31T04:37:34.558" v="1328" actId="20577"/>
      <pc:docMkLst>
        <pc:docMk/>
      </pc:docMkLst>
      <pc:sldChg chg="addSp delSp modSp">
        <pc:chgData name="Christian Urcuqui" userId="4cb82a53f40ede29" providerId="LiveId" clId="{AB7730D8-78C9-4FD0-BEDF-F024B7C489CA}" dt="2018-07-31T00:55:33.910" v="64" actId="14100"/>
        <pc:sldMkLst>
          <pc:docMk/>
          <pc:sldMk cId="2713326665" sldId="256"/>
        </pc:sldMkLst>
        <pc:spChg chg="mod">
          <ac:chgData name="Christian Urcuqui" userId="4cb82a53f40ede29" providerId="LiveId" clId="{AB7730D8-78C9-4FD0-BEDF-F024B7C489CA}" dt="2018-07-31T00:52:50.488" v="49" actId="20577"/>
          <ac:spMkLst>
            <pc:docMk/>
            <pc:sldMk cId="2713326665" sldId="256"/>
            <ac:spMk id="2" creationId="{00000000-0000-0000-0000-000000000000}"/>
          </ac:spMkLst>
        </pc:spChg>
        <pc:picChg chg="del">
          <ac:chgData name="Christian Urcuqui" userId="4cb82a53f40ede29" providerId="LiveId" clId="{AB7730D8-78C9-4FD0-BEDF-F024B7C489CA}" dt="2018-07-31T00:52:56.435" v="50" actId="478"/>
          <ac:picMkLst>
            <pc:docMk/>
            <pc:sldMk cId="2713326665" sldId="256"/>
            <ac:picMk id="3" creationId="{00000000-0000-0000-0000-000000000000}"/>
          </ac:picMkLst>
        </pc:picChg>
        <pc:picChg chg="add del mod">
          <ac:chgData name="Christian Urcuqui" userId="4cb82a53f40ede29" providerId="LiveId" clId="{AB7730D8-78C9-4FD0-BEDF-F024B7C489CA}" dt="2018-07-31T00:55:03.537" v="58" actId="478"/>
          <ac:picMkLst>
            <pc:docMk/>
            <pc:sldMk cId="2713326665" sldId="256"/>
            <ac:picMk id="1026" creationId="{8B080524-2E84-4E23-8412-71B449551015}"/>
          </ac:picMkLst>
        </pc:picChg>
        <pc:picChg chg="add mod">
          <ac:chgData name="Christian Urcuqui" userId="4cb82a53f40ede29" providerId="LiveId" clId="{AB7730D8-78C9-4FD0-BEDF-F024B7C489CA}" dt="2018-07-31T00:55:33.910" v="64" actId="14100"/>
          <ac:picMkLst>
            <pc:docMk/>
            <pc:sldMk cId="2713326665" sldId="256"/>
            <ac:picMk id="1028" creationId="{0438E3E5-6231-4A45-8D25-F211F0DDD6E7}"/>
          </ac:picMkLst>
        </pc:picChg>
      </pc:sldChg>
      <pc:sldChg chg="addSp delSp modSp">
        <pc:chgData name="Christian Urcuqui" userId="4cb82a53f40ede29" providerId="LiveId" clId="{AB7730D8-78C9-4FD0-BEDF-F024B7C489CA}" dt="2018-07-31T01:04:12.476" v="101" actId="14861"/>
        <pc:sldMkLst>
          <pc:docMk/>
          <pc:sldMk cId="708392981" sldId="322"/>
        </pc:sldMkLst>
        <pc:spChg chg="mod">
          <ac:chgData name="Christian Urcuqui" userId="4cb82a53f40ede29" providerId="LiveId" clId="{AB7730D8-78C9-4FD0-BEDF-F024B7C489CA}" dt="2018-07-31T00:56:59.166" v="82" actId="20577"/>
          <ac:spMkLst>
            <pc:docMk/>
            <pc:sldMk cId="708392981" sldId="322"/>
            <ac:spMk id="2" creationId="{00000000-0000-0000-0000-000000000000}"/>
          </ac:spMkLst>
        </pc:spChg>
        <pc:spChg chg="mod">
          <ac:chgData name="Christian Urcuqui" userId="4cb82a53f40ede29" providerId="LiveId" clId="{AB7730D8-78C9-4FD0-BEDF-F024B7C489CA}" dt="2018-07-31T00:57:03.148" v="83" actId="6549"/>
          <ac:spMkLst>
            <pc:docMk/>
            <pc:sldMk cId="708392981" sldId="322"/>
            <ac:spMk id="3" creationId="{00000000-0000-0000-0000-000000000000}"/>
          </ac:spMkLst>
        </pc:spChg>
        <pc:spChg chg="add mod">
          <ac:chgData name="Christian Urcuqui" userId="4cb82a53f40ede29" providerId="LiveId" clId="{AB7730D8-78C9-4FD0-BEDF-F024B7C489CA}" dt="2018-07-31T01:03:42.559" v="99" actId="1076"/>
          <ac:spMkLst>
            <pc:docMk/>
            <pc:sldMk cId="708392981" sldId="322"/>
            <ac:spMk id="6" creationId="{0E0D1AC8-05D9-407D-9308-C8C73C77BF5D}"/>
          </ac:spMkLst>
        </pc:spChg>
        <pc:picChg chg="del">
          <ac:chgData name="Christian Urcuqui" userId="4cb82a53f40ede29" providerId="LiveId" clId="{AB7730D8-78C9-4FD0-BEDF-F024B7C489CA}" dt="2018-07-31T00:55:49.919" v="65" actId="478"/>
          <ac:picMkLst>
            <pc:docMk/>
            <pc:sldMk cId="708392981" sldId="322"/>
            <ac:picMk id="5" creationId="{55CBE6CB-490C-4164-B1F8-A3EE2D7D6928}"/>
          </ac:picMkLst>
        </pc:picChg>
        <pc:picChg chg="add">
          <ac:chgData name="Christian Urcuqui" userId="4cb82a53f40ede29" providerId="LiveId" clId="{AB7730D8-78C9-4FD0-BEDF-F024B7C489CA}" dt="2018-07-31T00:55:50.182" v="66"/>
          <ac:picMkLst>
            <pc:docMk/>
            <pc:sldMk cId="708392981" sldId="322"/>
            <ac:picMk id="7" creationId="{02A2ABE1-F23A-4AB6-BE39-AF6BA07FD45B}"/>
          </ac:picMkLst>
        </pc:picChg>
        <pc:picChg chg="del">
          <ac:chgData name="Christian Urcuqui" userId="4cb82a53f40ede29" providerId="LiveId" clId="{AB7730D8-78C9-4FD0-BEDF-F024B7C489CA}" dt="2018-07-31T00:59:55.089" v="84" actId="478"/>
          <ac:picMkLst>
            <pc:docMk/>
            <pc:sldMk cId="708392981" sldId="322"/>
            <ac:picMk id="8" creationId="{00000000-0000-0000-0000-000000000000}"/>
          </ac:picMkLst>
        </pc:picChg>
        <pc:picChg chg="add mod">
          <ac:chgData name="Christian Urcuqui" userId="4cb82a53f40ede29" providerId="LiveId" clId="{AB7730D8-78C9-4FD0-BEDF-F024B7C489CA}" dt="2018-07-31T01:04:12.476" v="101" actId="14861"/>
          <ac:picMkLst>
            <pc:docMk/>
            <pc:sldMk cId="708392981" sldId="322"/>
            <ac:picMk id="9" creationId="{5B95494C-9885-4CE4-BAB6-9AFAF13D086A}"/>
          </ac:picMkLst>
        </pc:picChg>
        <pc:picChg chg="add mod ord">
          <ac:chgData name="Christian Urcuqui" userId="4cb82a53f40ede29" providerId="LiveId" clId="{AB7730D8-78C9-4FD0-BEDF-F024B7C489CA}" dt="2018-07-31T01:01:40.719" v="92" actId="1076"/>
          <ac:picMkLst>
            <pc:docMk/>
            <pc:sldMk cId="708392981" sldId="322"/>
            <ac:picMk id="2050" creationId="{890BBB0D-106D-4F5A-A7CA-A1EC639F53B5}"/>
          </ac:picMkLst>
        </pc:picChg>
      </pc:sldChg>
      <pc:sldChg chg="del">
        <pc:chgData name="Christian Urcuqui" userId="4cb82a53f40ede29" providerId="LiveId" clId="{AB7730D8-78C9-4FD0-BEDF-F024B7C489CA}" dt="2018-07-31T03:54:09.733" v="618" actId="2696"/>
        <pc:sldMkLst>
          <pc:docMk/>
          <pc:sldMk cId="410277568" sldId="323"/>
        </pc:sldMkLst>
      </pc:sldChg>
      <pc:sldChg chg="del">
        <pc:chgData name="Christian Urcuqui" userId="4cb82a53f40ede29" providerId="LiveId" clId="{AB7730D8-78C9-4FD0-BEDF-F024B7C489CA}" dt="2018-07-31T04:22:22.535" v="640" actId="2696"/>
        <pc:sldMkLst>
          <pc:docMk/>
          <pc:sldMk cId="2219632023" sldId="324"/>
        </pc:sldMkLst>
      </pc:sldChg>
      <pc:sldChg chg="del">
        <pc:chgData name="Christian Urcuqui" userId="4cb82a53f40ede29" providerId="LiveId" clId="{AB7730D8-78C9-4FD0-BEDF-F024B7C489CA}" dt="2018-07-31T03:54:09.773" v="619" actId="2696"/>
        <pc:sldMkLst>
          <pc:docMk/>
          <pc:sldMk cId="2031948780" sldId="325"/>
        </pc:sldMkLst>
      </pc:sldChg>
      <pc:sldChg chg="del">
        <pc:chgData name="Christian Urcuqui" userId="4cb82a53f40ede29" providerId="LiveId" clId="{AB7730D8-78C9-4FD0-BEDF-F024B7C489CA}" dt="2018-07-31T03:54:09.782" v="620" actId="2696"/>
        <pc:sldMkLst>
          <pc:docMk/>
          <pc:sldMk cId="1874594189" sldId="326"/>
        </pc:sldMkLst>
      </pc:sldChg>
      <pc:sldChg chg="addSp modSp add">
        <pc:chgData name="Christian Urcuqui" userId="4cb82a53f40ede29" providerId="LiveId" clId="{AB7730D8-78C9-4FD0-BEDF-F024B7C489CA}" dt="2018-07-31T04:30:16.684" v="870" actId="20577"/>
        <pc:sldMkLst>
          <pc:docMk/>
          <pc:sldMk cId="3777794755" sldId="327"/>
        </pc:sldMkLst>
        <pc:spChg chg="mod">
          <ac:chgData name="Christian Urcuqui" userId="4cb82a53f40ede29" providerId="LiveId" clId="{AB7730D8-78C9-4FD0-BEDF-F024B7C489CA}" dt="2018-07-31T01:06:17.176" v="112" actId="20577"/>
          <ac:spMkLst>
            <pc:docMk/>
            <pc:sldMk cId="3777794755" sldId="327"/>
            <ac:spMk id="2" creationId="{D90DF264-05EE-458B-B510-9358EA66C4DA}"/>
          </ac:spMkLst>
        </pc:spChg>
        <pc:spChg chg="mod">
          <ac:chgData name="Christian Urcuqui" userId="4cb82a53f40ede29" providerId="LiveId" clId="{AB7730D8-78C9-4FD0-BEDF-F024B7C489CA}" dt="2018-07-31T04:30:16.684" v="870" actId="20577"/>
          <ac:spMkLst>
            <pc:docMk/>
            <pc:sldMk cId="3777794755" sldId="327"/>
            <ac:spMk id="3" creationId="{E40DBE8B-59BF-4833-BF18-33DC9F0DC14B}"/>
          </ac:spMkLst>
        </pc:spChg>
        <pc:picChg chg="add">
          <ac:chgData name="Christian Urcuqui" userId="4cb82a53f40ede29" providerId="LiveId" clId="{AB7730D8-78C9-4FD0-BEDF-F024B7C489CA}" dt="2018-07-31T01:06:22.157" v="113"/>
          <ac:picMkLst>
            <pc:docMk/>
            <pc:sldMk cId="3777794755" sldId="327"/>
            <ac:picMk id="5" creationId="{1F1EC891-06D3-4817-BC7A-DE5B1829D336}"/>
          </ac:picMkLst>
        </pc:picChg>
        <pc:picChg chg="add">
          <ac:chgData name="Christian Urcuqui" userId="4cb82a53f40ede29" providerId="LiveId" clId="{AB7730D8-78C9-4FD0-BEDF-F024B7C489CA}" dt="2018-07-31T01:09:39.213" v="475"/>
          <ac:picMkLst>
            <pc:docMk/>
            <pc:sldMk cId="3777794755" sldId="327"/>
            <ac:picMk id="6" creationId="{D7F490AC-5003-4CAB-99EE-50151E9B8008}"/>
          </ac:picMkLst>
        </pc:picChg>
      </pc:sldChg>
      <pc:sldChg chg="addSp delSp modSp add">
        <pc:chgData name="Christian Urcuqui" userId="4cb82a53f40ede29" providerId="LiveId" clId="{AB7730D8-78C9-4FD0-BEDF-F024B7C489CA}" dt="2018-07-31T04:23:26.700" v="648" actId="14100"/>
        <pc:sldMkLst>
          <pc:docMk/>
          <pc:sldMk cId="1237210898" sldId="328"/>
        </pc:sldMkLst>
        <pc:spChg chg="mod">
          <ac:chgData name="Christian Urcuqui" userId="4cb82a53f40ede29" providerId="LiveId" clId="{AB7730D8-78C9-4FD0-BEDF-F024B7C489CA}" dt="2018-07-31T03:58:15.431" v="622"/>
          <ac:spMkLst>
            <pc:docMk/>
            <pc:sldMk cId="1237210898" sldId="328"/>
            <ac:spMk id="2" creationId="{E75D14CA-E3AF-4B30-96FC-2AA9FCD071EF}"/>
          </ac:spMkLst>
        </pc:spChg>
        <pc:spChg chg="del">
          <ac:chgData name="Christian Urcuqui" userId="4cb82a53f40ede29" providerId="LiveId" clId="{AB7730D8-78C9-4FD0-BEDF-F024B7C489CA}" dt="2018-07-31T04:04:30.003" v="623" actId="478"/>
          <ac:spMkLst>
            <pc:docMk/>
            <pc:sldMk cId="1237210898" sldId="328"/>
            <ac:spMk id="3" creationId="{F9BA3FFE-34CB-47F5-864B-D161EF466921}"/>
          </ac:spMkLst>
        </pc:spChg>
        <pc:picChg chg="add mod">
          <ac:chgData name="Christian Urcuqui" userId="4cb82a53f40ede29" providerId="LiveId" clId="{AB7730D8-78C9-4FD0-BEDF-F024B7C489CA}" dt="2018-07-31T04:21:56.373" v="637" actId="1076"/>
          <ac:picMkLst>
            <pc:docMk/>
            <pc:sldMk cId="1237210898" sldId="328"/>
            <ac:picMk id="5" creationId="{A58D8DEF-F408-496B-AB25-B605DA9B82AC}"/>
          </ac:picMkLst>
        </pc:picChg>
        <pc:picChg chg="add mod">
          <ac:chgData name="Christian Urcuqui" userId="4cb82a53f40ede29" providerId="LiveId" clId="{AB7730D8-78C9-4FD0-BEDF-F024B7C489CA}" dt="2018-07-31T04:23:20.485" v="645" actId="1076"/>
          <ac:picMkLst>
            <pc:docMk/>
            <pc:sldMk cId="1237210898" sldId="328"/>
            <ac:picMk id="6" creationId="{9BB6C592-A4FB-4E95-8360-68412973F03F}"/>
          </ac:picMkLst>
        </pc:picChg>
        <pc:picChg chg="add mod">
          <ac:chgData name="Christian Urcuqui" userId="4cb82a53f40ede29" providerId="LiveId" clId="{AB7730D8-78C9-4FD0-BEDF-F024B7C489CA}" dt="2018-07-31T04:23:22.837" v="646" actId="1076"/>
          <ac:picMkLst>
            <pc:docMk/>
            <pc:sldMk cId="1237210898" sldId="328"/>
            <ac:picMk id="3074" creationId="{6AF1C95D-F84F-4FEA-A0AB-07CC6FE90BCB}"/>
          </ac:picMkLst>
        </pc:picChg>
        <pc:picChg chg="add mod">
          <ac:chgData name="Christian Urcuqui" userId="4cb82a53f40ede29" providerId="LiveId" clId="{AB7730D8-78C9-4FD0-BEDF-F024B7C489CA}" dt="2018-07-31T04:23:26.700" v="648" actId="14100"/>
          <ac:picMkLst>
            <pc:docMk/>
            <pc:sldMk cId="1237210898" sldId="328"/>
            <ac:picMk id="3076" creationId="{77AB0B8F-1AC6-4704-B9C8-DBBE896FF2B1}"/>
          </ac:picMkLst>
        </pc:picChg>
      </pc:sldChg>
      <pc:sldChg chg="modSp add">
        <pc:chgData name="Christian Urcuqui" userId="4cb82a53f40ede29" providerId="LiveId" clId="{AB7730D8-78C9-4FD0-BEDF-F024B7C489CA}" dt="2018-07-31T04:37:34.558" v="1328" actId="20577"/>
        <pc:sldMkLst>
          <pc:docMk/>
          <pc:sldMk cId="266664784" sldId="329"/>
        </pc:sldMkLst>
        <pc:spChg chg="mod">
          <ac:chgData name="Christian Urcuqui" userId="4cb82a53f40ede29" providerId="LiveId" clId="{AB7730D8-78C9-4FD0-BEDF-F024B7C489CA}" dt="2018-07-31T04:30:57.118" v="880" actId="20577"/>
          <ac:spMkLst>
            <pc:docMk/>
            <pc:sldMk cId="266664784" sldId="329"/>
            <ac:spMk id="2" creationId="{40A021E1-72A8-4344-A4F4-F53AC0B204C4}"/>
          </ac:spMkLst>
        </pc:spChg>
        <pc:spChg chg="mod">
          <ac:chgData name="Christian Urcuqui" userId="4cb82a53f40ede29" providerId="LiveId" clId="{AB7730D8-78C9-4FD0-BEDF-F024B7C489CA}" dt="2018-07-31T04:37:34.558" v="1328" actId="20577"/>
          <ac:spMkLst>
            <pc:docMk/>
            <pc:sldMk cId="266664784" sldId="329"/>
            <ac:spMk id="3" creationId="{6BA8D5DA-4D10-4084-8BB9-C813A27D7C9D}"/>
          </ac:spMkLst>
        </pc:spChg>
      </pc:sldChg>
    </pc:docChg>
  </pc:docChgLst>
  <pc:docChgLst>
    <pc:chgData name="Christian Urcuqui" userId="4cb82a53f40ede29" providerId="Windows Live" clId="Web-{D53F49F7-9030-4DBB-8373-057860B5637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31/07/2018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31/07/2018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31/07/2018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31/07/2018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31/07/2018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31/07/2018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31/07/2018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31/07/2018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31/07/2018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31/07/2018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31/07/2018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31/07/2018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31/07/2018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ocs.oracle.com/javase/7/docs/api/java/net/package-summary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tx1"/>
                </a:solidFill>
              </a:rPr>
              <a:t>Redes de computadores y laboratorio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networks">
            <a:extLst>
              <a:ext uri="{FF2B5EF4-FFF2-40B4-BE49-F238E27FC236}">
                <a16:creationId xmlns:a16="http://schemas.microsoft.com/office/drawing/2014/main" id="{0438E3E5-6231-4A45-8D25-F211F0DD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88" y="5190067"/>
            <a:ext cx="2223911" cy="16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Lecturas</a:t>
            </a:r>
            <a:endParaRPr lang="es-CO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271631"/>
              </p:ext>
            </p:extLst>
          </p:nvPr>
        </p:nvGraphicFramePr>
        <p:xfrm>
          <a:off x="1069975" y="2398436"/>
          <a:ext cx="10058400" cy="3489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3988">
                  <a:extLst>
                    <a:ext uri="{9D8B030D-6E8A-4147-A177-3AD203B41FA5}">
                      <a16:colId xmlns:a16="http://schemas.microsoft.com/office/drawing/2014/main" val="1869336091"/>
                    </a:ext>
                  </a:extLst>
                </a:gridCol>
                <a:gridCol w="4614412">
                  <a:extLst>
                    <a:ext uri="{9D8B030D-6E8A-4147-A177-3AD203B41FA5}">
                      <a16:colId xmlns:a16="http://schemas.microsoft.com/office/drawing/2014/main" val="1297609366"/>
                    </a:ext>
                  </a:extLst>
                </a:gridCol>
              </a:tblGrid>
              <a:tr h="42732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Material utilizado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1. Arboleda, L. (2012). Programación en Red con Java. 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/>
                </a:tc>
                <a:extLst>
                  <a:ext uri="{0D108BD9-81ED-4DB2-BD59-A6C34878D82A}">
                    <a16:rowId xmlns:a16="http://schemas.microsoft.com/office/drawing/2014/main" val="299038418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2. Harold, E. (2004). Java network programming. " O'Reilly Media, Inc.".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/>
                </a:tc>
                <a:extLst>
                  <a:ext uri="{0D108BD9-81ED-4DB2-BD59-A6C34878D82A}">
                    <a16:rowId xmlns:a16="http://schemas.microsoft.com/office/drawing/2014/main" val="957717239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3. Tanenbaum, A. S. (2003). Redes de computadoras. Pearson educación.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/>
                </a:tc>
                <a:extLst>
                  <a:ext uri="{0D108BD9-81ED-4DB2-BD59-A6C34878D82A}">
                    <a16:rowId xmlns:a16="http://schemas.microsoft.com/office/drawing/2014/main" val="17532871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/>
                </a:tc>
                <a:extLst>
                  <a:ext uri="{0D108BD9-81ED-4DB2-BD59-A6C34878D82A}">
                    <a16:rowId xmlns:a16="http://schemas.microsoft.com/office/drawing/2014/main" val="1996604994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/>
                </a:tc>
                <a:extLst>
                  <a:ext uri="{0D108BD9-81ED-4DB2-BD59-A6C34878D82A}">
                    <a16:rowId xmlns:a16="http://schemas.microsoft.com/office/drawing/2014/main" val="414691201"/>
                  </a:ext>
                </a:extLst>
              </a:tr>
              <a:tr h="42732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Actividades DESPUÉS clase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A1. Revisar el contenido del libro 1 desde la página 1 hasta la </a:t>
                      </a:r>
                      <a:r>
                        <a:rPr lang="es-MX" sz="1400" u="none" strike="noStrike" dirty="0" smtClean="0">
                          <a:effectLst/>
                        </a:rPr>
                        <a:t>18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/>
                </a:tc>
                <a:extLst>
                  <a:ext uri="{0D108BD9-81ED-4DB2-BD59-A6C34878D82A}">
                    <a16:rowId xmlns:a16="http://schemas.microsoft.com/office/drawing/2014/main" val="3485538110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A2. Revisar el contenido del libro 2, del chapter 1 leer páginas 1-14.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/>
                </a:tc>
                <a:extLst>
                  <a:ext uri="{0D108BD9-81ED-4DB2-BD59-A6C34878D82A}">
                    <a16:rowId xmlns:a16="http://schemas.microsoft.com/office/drawing/2014/main" val="38614194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/>
                </a:tc>
                <a:extLst>
                  <a:ext uri="{0D108BD9-81ED-4DB2-BD59-A6C34878D82A}">
                    <a16:rowId xmlns:a16="http://schemas.microsoft.com/office/drawing/2014/main" val="790375216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/>
                </a:tc>
                <a:extLst>
                  <a:ext uri="{0D108BD9-81ED-4DB2-BD59-A6C34878D82A}">
                    <a16:rowId xmlns:a16="http://schemas.microsoft.com/office/drawing/2014/main" val="1203325261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/>
                </a:tc>
                <a:extLst>
                  <a:ext uri="{0D108BD9-81ED-4DB2-BD59-A6C34878D82A}">
                    <a16:rowId xmlns:a16="http://schemas.microsoft.com/office/drawing/2014/main" val="145233311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/>
                </a:tc>
                <a:extLst>
                  <a:ext uri="{0D108BD9-81ED-4DB2-BD59-A6C34878D82A}">
                    <a16:rowId xmlns:a16="http://schemas.microsoft.com/office/drawing/2014/main" val="2124214324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10</a:t>
            </a:fld>
            <a:endParaRPr lang="es-CO"/>
          </a:p>
        </p:txBody>
      </p:sp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O" sz="2500" dirty="0"/>
              <a:t>Christian Camilo Urcuqui López</a:t>
            </a:r>
          </a:p>
          <a:p>
            <a:pPr marL="0" indent="0" algn="ctr">
              <a:buNone/>
            </a:pPr>
            <a:r>
              <a:rPr lang="es-CO" sz="1800" dirty="0"/>
              <a:t>Ing. Sistemas, Magister en Informática y Telecomunicaciones</a:t>
            </a:r>
          </a:p>
          <a:p>
            <a:pPr marL="0" indent="0" algn="ctr">
              <a:buNone/>
            </a:pPr>
            <a:r>
              <a:rPr lang="es-CO" sz="1800" dirty="0"/>
              <a:t>Big Data Professional</a:t>
            </a:r>
          </a:p>
          <a:p>
            <a:pPr marL="0" indent="0" algn="ctr">
              <a:buNone/>
            </a:pPr>
            <a:r>
              <a:rPr lang="es-CO" sz="1800" dirty="0"/>
              <a:t>Big Data </a:t>
            </a:r>
            <a:r>
              <a:rPr lang="es-CO" sz="1800" dirty="0" err="1"/>
              <a:t>Scientist</a:t>
            </a:r>
            <a:endParaRPr lang="es-CO" sz="1800" dirty="0"/>
          </a:p>
          <a:p>
            <a:pPr algn="ctr"/>
            <a:endParaRPr lang="es-CO" sz="1800" dirty="0"/>
          </a:p>
          <a:p>
            <a:pPr marL="0" indent="0" algn="ctr">
              <a:buNone/>
            </a:pPr>
            <a:r>
              <a:rPr lang="es-CO" sz="2500" dirty="0"/>
              <a:t>Grupo de investigación i2t</a:t>
            </a:r>
          </a:p>
          <a:p>
            <a:pPr marL="0" indent="0" algn="ctr">
              <a:buNone/>
            </a:pPr>
            <a:r>
              <a:rPr lang="es-CO" sz="2500" dirty="0"/>
              <a:t>Líder de investigación y desarrollo</a:t>
            </a:r>
          </a:p>
          <a:p>
            <a:pPr marL="0" indent="0" algn="ctr">
              <a:buNone/>
            </a:pPr>
            <a:r>
              <a:rPr lang="es-CO" sz="2500" dirty="0"/>
              <a:t>Ciberseguridad y ciencia de datos aplicada </a:t>
            </a:r>
          </a:p>
          <a:p>
            <a:pPr marL="0" indent="0" algn="ctr">
              <a:buNone/>
            </a:pPr>
            <a:r>
              <a:rPr lang="es-CO" sz="2500" dirty="0"/>
              <a:t>ccurcuqui@icesi.edu.co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74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14CA-E3AF-4B30-96FC-2AA9FCD0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42C9-5EBD-4F39-A3B3-D54429BF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D8DEF-F408-496B-AB25-B605DA9B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" y="2093975"/>
            <a:ext cx="2765976" cy="357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6C592-A4FB-4E95-8360-68412973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39" y="2093974"/>
            <a:ext cx="2746807" cy="3573047"/>
          </a:xfrm>
          <a:prstGeom prst="rect">
            <a:avLst/>
          </a:prstGeom>
        </p:spPr>
      </p:pic>
      <p:pic>
        <p:nvPicPr>
          <p:cNvPr id="3074" name="Picture 2" descr="Java network programming">
            <a:extLst>
              <a:ext uri="{FF2B5EF4-FFF2-40B4-BE49-F238E27FC236}">
                <a16:creationId xmlns:a16="http://schemas.microsoft.com/office/drawing/2014/main" id="{6AF1C95D-F84F-4FEA-A0AB-07CC6FE9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3974"/>
            <a:ext cx="2746807" cy="36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veloping Java web services">
            <a:extLst>
              <a:ext uri="{FF2B5EF4-FFF2-40B4-BE49-F238E27FC236}">
                <a16:creationId xmlns:a16="http://schemas.microsoft.com/office/drawing/2014/main" id="{77AB0B8F-1AC6-4704-B9C8-DBBE896F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914" y="2093974"/>
            <a:ext cx="2908294" cy="35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java logo">
            <a:extLst>
              <a:ext uri="{FF2B5EF4-FFF2-40B4-BE49-F238E27FC236}">
                <a16:creationId xmlns:a16="http://schemas.microsoft.com/office/drawing/2014/main" id="{890BBB0D-106D-4F5A-A7CA-A1EC639F5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26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Java.net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pic>
        <p:nvPicPr>
          <p:cNvPr id="7" name="Picture 2" descr="Resultado de imagen para icesi a otro nivel">
            <a:extLst>
              <a:ext uri="{FF2B5EF4-FFF2-40B4-BE49-F238E27FC236}">
                <a16:creationId xmlns:a16="http://schemas.microsoft.com/office/drawing/2014/main" id="{02A2ABE1-F23A-4AB6-BE39-AF6BA07F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0D1AC8-05D9-407D-9308-C8C73C77BF5D}"/>
              </a:ext>
            </a:extLst>
          </p:cNvPr>
          <p:cNvSpPr/>
          <p:nvPr/>
        </p:nvSpPr>
        <p:spPr>
          <a:xfrm>
            <a:off x="1063752" y="52337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linkClick r:id="rId4"/>
              </a:rPr>
              <a:t>https://docs.oracle.com/javase/7/docs/api/java/net/package-summary.html</a:t>
            </a:r>
            <a:endParaRPr lang="es-C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5494C-9885-4CE4-BAB6-9AFAF13D0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800" y="1682389"/>
            <a:ext cx="7264400" cy="35239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083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F264-05EE-458B-B510-9358EA66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BE8B-59BF-4833-BF18-33DC9F0D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identificación de </a:t>
            </a:r>
            <a:r>
              <a:rPr lang="es-CO" b="1" i="1" dirty="0"/>
              <a:t>host</a:t>
            </a:r>
            <a:r>
              <a:rPr lang="es-CO" dirty="0"/>
              <a:t> o puntos de salida con </a:t>
            </a:r>
            <a:r>
              <a:rPr lang="es-CO" b="1" i="1" dirty="0"/>
              <a:t>sockets</a:t>
            </a:r>
          </a:p>
          <a:p>
            <a:pPr lvl="1"/>
            <a:r>
              <a:rPr lang="es-CO" b="1" i="1" dirty="0" err="1"/>
              <a:t>InetAddress</a:t>
            </a:r>
            <a:r>
              <a:rPr lang="es-CO" dirty="0"/>
              <a:t>, representa una abstracción de una </a:t>
            </a:r>
            <a:r>
              <a:rPr lang="es-CO" b="1" i="1" dirty="0"/>
              <a:t>IP (Internet </a:t>
            </a:r>
            <a:r>
              <a:rPr lang="es-CO" b="1" i="1" dirty="0" err="1"/>
              <a:t>Protocol</a:t>
            </a:r>
            <a:r>
              <a:rPr lang="es-CO" b="1" i="1" dirty="0"/>
              <a:t>)</a:t>
            </a:r>
          </a:p>
          <a:p>
            <a:pPr lvl="2"/>
            <a:r>
              <a:rPr lang="es-CO" b="1" i="1" dirty="0"/>
              <a:t>IPv4</a:t>
            </a:r>
          </a:p>
          <a:p>
            <a:pPr lvl="2"/>
            <a:r>
              <a:rPr lang="es-CO" b="1" i="1" dirty="0"/>
              <a:t>IPv6</a:t>
            </a:r>
          </a:p>
          <a:p>
            <a:pPr lvl="1"/>
            <a:r>
              <a:rPr lang="es-CO" b="1" i="1" dirty="0"/>
              <a:t>Sockets</a:t>
            </a:r>
            <a:r>
              <a:rPr lang="es-CO" dirty="0"/>
              <a:t>, permite establecer una comunicación entre las máquinas a través de una red.</a:t>
            </a:r>
          </a:p>
          <a:p>
            <a:pPr lvl="1"/>
            <a:r>
              <a:rPr lang="es-CO" b="1" i="1" dirty="0"/>
              <a:t>Excepciones</a:t>
            </a:r>
            <a:r>
              <a:rPr lang="es-CO" dirty="0"/>
              <a:t>, clases para el control de errores en tiempo de ejecución.</a:t>
            </a:r>
          </a:p>
          <a:p>
            <a:pPr lvl="1"/>
            <a:r>
              <a:rPr lang="es-CO" b="1" dirty="0"/>
              <a:t>Interfaces</a:t>
            </a:r>
            <a:r>
              <a:rPr lang="es-CO" dirty="0"/>
              <a:t>, permiten definir las interfaces de red.</a:t>
            </a:r>
            <a:endParaRPr lang="es-CO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C2396-9241-4219-A24B-49366888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  <p:pic>
        <p:nvPicPr>
          <p:cNvPr id="5" name="Picture 2" descr="Resultado de imagen para java logo">
            <a:extLst>
              <a:ext uri="{FF2B5EF4-FFF2-40B4-BE49-F238E27FC236}">
                <a16:creationId xmlns:a16="http://schemas.microsoft.com/office/drawing/2014/main" id="{1F1EC891-06D3-4817-BC7A-DE5B1829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26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7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21E1-72A8-4344-A4F4-F53AC0B2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8D5DA-4D10-4084-8BB9-C813A27D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¿Qué es una red?</a:t>
            </a:r>
          </a:p>
          <a:p>
            <a:r>
              <a:rPr lang="es-CO" dirty="0"/>
              <a:t>¿Cuáles son los elementos de una red de comunicaciones?</a:t>
            </a:r>
          </a:p>
          <a:p>
            <a:r>
              <a:rPr lang="es-CO" dirty="0"/>
              <a:t>¿Cómo se clasifica una red y que tipos existen?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E222D-2582-45AD-AEBC-0B468695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Repositorio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7</a:t>
            </a:fld>
            <a:endParaRPr lang="es-CO"/>
          </a:p>
        </p:txBody>
      </p:sp>
      <p:pic>
        <p:nvPicPr>
          <p:cNvPr id="1026" name="Picture 2" descr="Resultado de imagen para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3" y="2769839"/>
            <a:ext cx="54578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87" y="1475873"/>
            <a:ext cx="5809581" cy="4161345"/>
          </a:xfrm>
          <a:prstGeom prst="rect">
            <a:avLst/>
          </a:prstGeom>
        </p:spPr>
      </p:pic>
      <p:pic>
        <p:nvPicPr>
          <p:cNvPr id="7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GITHUB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err="1" smtClean="0"/>
              <a:t>Github</a:t>
            </a:r>
            <a:r>
              <a:rPr lang="es-CO" dirty="0" smtClean="0"/>
              <a:t> es una plataforma para desarrollo colaborativo, permite crear proyectos libres o </a:t>
            </a:r>
            <a:r>
              <a:rPr lang="es-CO" dirty="0" err="1" smtClean="0"/>
              <a:t>privadoS</a:t>
            </a:r>
            <a:r>
              <a:rPr lang="es-CO" dirty="0" smtClean="0"/>
              <a:t>. </a:t>
            </a:r>
            <a:r>
              <a:rPr lang="es-CO" dirty="0" smtClean="0"/>
              <a:t>Además, integra un gestor de versiones que facilita al desarrollo de proyectos de software. </a:t>
            </a:r>
          </a:p>
          <a:p>
            <a:pPr algn="just"/>
            <a:r>
              <a:rPr lang="es-CO" dirty="0" smtClean="0"/>
              <a:t>Con el fin de promover el desarrollo de software </a:t>
            </a:r>
            <a:r>
              <a:rPr lang="es-CO" i="1" dirty="0" smtClean="0"/>
              <a:t>open </a:t>
            </a:r>
            <a:r>
              <a:rPr lang="es-CO" i="1" dirty="0" err="1" smtClean="0"/>
              <a:t>source</a:t>
            </a:r>
            <a:r>
              <a:rPr lang="es-CO" dirty="0" smtClean="0"/>
              <a:t> y a la visualización de las experiencias profesionales, cada estudiante deberá presentar sus trabajos en su propio repositorio en </a:t>
            </a:r>
            <a:r>
              <a:rPr lang="es-CO" dirty="0" err="1" smtClean="0"/>
              <a:t>Github</a:t>
            </a:r>
            <a:r>
              <a:rPr lang="es-CO" dirty="0" smtClean="0"/>
              <a:t>.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8</a:t>
            </a:fld>
            <a:endParaRPr lang="es-CO"/>
          </a:p>
        </p:txBody>
      </p:sp>
      <p:pic>
        <p:nvPicPr>
          <p:cNvPr id="5" name="Picture 8" descr="Resultado de imagen para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22" y="5004832"/>
            <a:ext cx="4714801" cy="156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1069848" y="5081032"/>
            <a:ext cx="2275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https://github.com/</a:t>
            </a:r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" y="616398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2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Próxima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¿Qué es una red?</a:t>
            </a:r>
          </a:p>
          <a:p>
            <a:r>
              <a:rPr lang="es-CO" dirty="0"/>
              <a:t>¿Cuáles son los elementos de una red de comunicaciones?</a:t>
            </a:r>
          </a:p>
          <a:p>
            <a:r>
              <a:rPr lang="es-CO" dirty="0"/>
              <a:t>¿Cómo se clasifica una red y que tipos existen? </a:t>
            </a:r>
            <a:endParaRPr lang="es-CO" dirty="0" smtClean="0"/>
          </a:p>
          <a:p>
            <a:r>
              <a:rPr lang="es-CO" dirty="0" smtClean="0"/>
              <a:t>¿Cuáles son los componentes de una estructura de una red y que tipologías existen?</a:t>
            </a:r>
          </a:p>
          <a:p>
            <a:r>
              <a:rPr lang="es-CO" dirty="0" smtClean="0"/>
              <a:t>Explique el funcionamiento de una red</a:t>
            </a:r>
          </a:p>
          <a:p>
            <a:r>
              <a:rPr lang="es-CO" dirty="0" err="1" smtClean="0"/>
              <a:t>Interredes</a:t>
            </a:r>
            <a:endParaRPr lang="es-CO" dirty="0" smtClean="0"/>
          </a:p>
          <a:p>
            <a:r>
              <a:rPr lang="es-CO" dirty="0" smtClean="0"/>
              <a:t>Explique los </a:t>
            </a:r>
            <a:r>
              <a:rPr lang="es-CO" dirty="0"/>
              <a:t>m</a:t>
            </a:r>
            <a:r>
              <a:rPr lang="es-CO" dirty="0" smtClean="0"/>
              <a:t>odelos de referencia, protocolos y redes basadas en niveles</a:t>
            </a:r>
          </a:p>
          <a:p>
            <a:r>
              <a:rPr lang="es-CO" dirty="0" smtClean="0"/>
              <a:t>Explique las capas de una red</a:t>
            </a:r>
          </a:p>
          <a:p>
            <a:r>
              <a:rPr lang="es-CO" dirty="0" smtClean="0"/>
              <a:t>¿Qué es una dirección IP, un nombre de dominio y </a:t>
            </a:r>
            <a:r>
              <a:rPr lang="es-CO" smtClean="0"/>
              <a:t>un puerto?</a:t>
            </a: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9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516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2690</TotalTime>
  <Words>397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Rockwell</vt:lpstr>
      <vt:lpstr>Rockwell Condensed</vt:lpstr>
      <vt:lpstr>Wingdings</vt:lpstr>
      <vt:lpstr>Tipo de madera</vt:lpstr>
      <vt:lpstr>Redes de computadores y laboratorio</vt:lpstr>
      <vt:lpstr>Presentación</vt:lpstr>
      <vt:lpstr>Bibliografía</vt:lpstr>
      <vt:lpstr>Java.net</vt:lpstr>
      <vt:lpstr>Java.net</vt:lpstr>
      <vt:lpstr>Preguntas</vt:lpstr>
      <vt:lpstr>Repositorio</vt:lpstr>
      <vt:lpstr>GITHUB</vt:lpstr>
      <vt:lpstr>Próxima clase</vt:lpstr>
      <vt:lpstr>Lecturas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365</cp:revision>
  <dcterms:created xsi:type="dcterms:W3CDTF">2018-02-26T14:13:15Z</dcterms:created>
  <dcterms:modified xsi:type="dcterms:W3CDTF">2018-07-31T18:51:36Z</dcterms:modified>
</cp:coreProperties>
</file>