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78" r:id="rId9"/>
    <p:sldId id="285" r:id="rId10"/>
    <p:sldId id="286" r:id="rId11"/>
    <p:sldId id="290" r:id="rId12"/>
    <p:sldId id="291" r:id="rId13"/>
    <p:sldId id="292" r:id="rId14"/>
    <p:sldId id="293" r:id="rId15"/>
    <p:sldId id="294" r:id="rId16"/>
    <p:sldId id="277" r:id="rId17"/>
    <p:sldId id="288" r:id="rId18"/>
    <p:sldId id="26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11/02/2018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11/02/2018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11/02/2018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11/02/2018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11/02/2018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11/02/2018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li.org/blo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urcuqui/WhiteHat/blob/master/Presentations/Club%20Hack1ng/Workshops/Guia%201%20-%20Instalaci%C3%B3n%20de%20Kali%20Linux%20en%20una%20maquina%20virtual%20(Virtual%20Box)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urcuqui/WhiteHat/blob/master/Presentations/Club%20Hack1ng/Workshops/Guia%202%20-%20Instalaci%C3%B3n%20de%20Metasploitable%20en%20Virtual%20Box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.alphacoders.com/d_161/wallpaper/630507/Video-Game-Watch-Dogs-Wallpapers" TargetMode="External"/><Relationship Id="rId2" Type="http://schemas.openxmlformats.org/officeDocument/2006/relationships/hyperlink" Target="https://www.slideshare.net/arohan6/ethical-hacking-640186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Modelo_OSI" TargetMode="External"/><Relationship Id="rId4" Type="http://schemas.openxmlformats.org/officeDocument/2006/relationships/hyperlink" Target="https://docs.trafficserver.apache.org/en/5.3.x/admin/reverse-proxy-http-redirects.e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ecom.org/mirror/OSSTMM.3.pdf" TargetMode="External"/><Relationship Id="rId5" Type="http://schemas.openxmlformats.org/officeDocument/2006/relationships/hyperlink" Target="https://www.owasp.org/index.php/Main_Page" TargetMode="External"/><Relationship Id="rId4" Type="http://schemas.openxmlformats.org/officeDocument/2006/relationships/hyperlink" Target="http://nvlpubs.nist.gov/nistpubs/Legacy/SP/nistspecialpublication800-115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Viewing HTTP Request and Response in Google Chrome">
            <a:extLst>
              <a:ext uri="{FF2B5EF4-FFF2-40B4-BE49-F238E27FC236}">
                <a16:creationId xmlns:a16="http://schemas.microsoft.com/office/drawing/2014/main" id="{2E987964-6B6E-4340-96AB-62E0FBD8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657350"/>
            <a:ext cx="10001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5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2050" name="Picture 2" descr="Resultado de imagen para shenl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2" y="613316"/>
            <a:ext cx="4086787" cy="286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game of thrones drag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761" y="3474067"/>
            <a:ext cx="3996461" cy="266243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yu gi oh dragon az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26" y="2043691"/>
            <a:ext cx="2321370" cy="338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1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pic>
        <p:nvPicPr>
          <p:cNvPr id="3074" name="Picture 2" descr="Resultado de imagen para kali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9" y="737755"/>
            <a:ext cx="10880436" cy="61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E9E4197-70DD-4541-B92B-241B5B359E6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Distribución de ciberseguridad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3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5926710" y="1970203"/>
            <a:ext cx="5367779" cy="297039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Debian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distribution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Developed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by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Offensive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Security</a:t>
            </a:r>
          </a:p>
          <a:p>
            <a:pPr marL="0" indent="0" algn="ctr"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Version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2018.1</a:t>
            </a: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Site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6CE872-B769-430C-84A2-7C7E13F0C0ED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Distribución de ciberseguridad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8" name="Picture 2" descr="Resultado de imagen para kali linux">
            <a:extLst>
              <a:ext uri="{FF2B5EF4-FFF2-40B4-BE49-F238E27FC236}">
                <a16:creationId xmlns:a16="http://schemas.microsoft.com/office/drawing/2014/main" id="{FCC63CD3-2A0E-4B6E-BE06-9111B66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" y="1970203"/>
            <a:ext cx="5647274" cy="317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51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6D0E90-2654-4F73-943D-56C17A89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pic>
        <p:nvPicPr>
          <p:cNvPr id="1026" name="Picture 2" descr="Resultado de imagen para metasploitable">
            <a:extLst>
              <a:ext uri="{FF2B5EF4-FFF2-40B4-BE49-F238E27FC236}">
                <a16:creationId xmlns:a16="http://schemas.microsoft.com/office/drawing/2014/main" id="{2C390379-82D0-4744-96CC-CC6F71A9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2" y="2130804"/>
            <a:ext cx="5847624" cy="35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E36AAF-7FB1-4195-B41C-41D795B5B5CA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Entornos básicos de pruebas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E362690-306A-46C8-921C-1E386DE3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438" y="2130804"/>
            <a:ext cx="5367779" cy="29703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 recomienda trabajar en modo </a:t>
            </a:r>
            <a:r>
              <a:rPr lang="es-CO" sz="44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host </a:t>
            </a:r>
            <a:r>
              <a:rPr lang="es-CO" sz="44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only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decir, aislar la máquina virtual de cualquier red externa.</a:t>
            </a:r>
          </a:p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373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FE4E2F-C2E3-47F4-9B80-08C91837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/>
          </a:p>
        </p:txBody>
      </p:sp>
      <p:pic>
        <p:nvPicPr>
          <p:cNvPr id="5" name="Picture 2" descr="Resultado de imagen para kali linux">
            <a:hlinkClick r:id="rId2"/>
            <a:extLst>
              <a:ext uri="{FF2B5EF4-FFF2-40B4-BE49-F238E27FC236}">
                <a16:creationId xmlns:a16="http://schemas.microsoft.com/office/drawing/2014/main" id="{9ECC5ECD-ED82-46C9-BB4C-53C8A096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" y="1970203"/>
            <a:ext cx="5647274" cy="317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metasploitable">
            <a:hlinkClick r:id="rId4"/>
            <a:extLst>
              <a:ext uri="{FF2B5EF4-FFF2-40B4-BE49-F238E27FC236}">
                <a16:creationId xmlns:a16="http://schemas.microsoft.com/office/drawing/2014/main" id="{E5159656-B708-4B52-A65E-A803BA55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79" y="1970203"/>
            <a:ext cx="5847624" cy="35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A28E1C-97F9-4393-B547-A02AE5DAE354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Ramos, Antonio.,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Barberto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C.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Marugan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D., &amp; Gonzáles I. Hacking y seguridad de páginas web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16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https://www.slideshare.net/arohan6/ethical-hacking-64018689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https://mobile.alphacoders.com/d_161/wallpaper/630507/Video-Game-Watch-Dogs-Wallpapers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https://docs.trafficserver.apache.org/en/5.3.x/admin/reverse-proxy-http-redirects.en.html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5"/>
              </a:rPr>
              <a:t>https://es.wikipedia.org/wiki/Modelo_OSI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https://www.webnots.com/what-is-http/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17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Imágenes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0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Test de intrusión</a:t>
            </a:r>
          </a:p>
          <a:p>
            <a:pPr algn="ctr"/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Son las pruebas que se realizan a un sistema con el objetivo de evaluar sus líneas de defensa.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Extraer información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Determinar la posibilidad de la denegación de servicio.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Detectar vulnerabilidades no conocidas.</a:t>
            </a: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Test de intrusión</a:t>
            </a:r>
          </a:p>
          <a:p>
            <a:pPr algn="ctr"/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Los alcances de un </a:t>
            </a:r>
            <a:r>
              <a:rPr lang="es-CO" sz="30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 se deben negociar con el cliente. Existen tres tipos de análisis que dependen de la cantidad de información que se tenga del objetivo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negra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blanca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gris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6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Metodologías de </a:t>
            </a:r>
            <a:r>
              <a:rPr lang="es-CO" sz="3000" b="1" u="sng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0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National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Institute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of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Standars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and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Technology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(NIST). 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https://csrc.nist.gov/Publications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http://nvlpubs.nist.gov/nistpubs/Legacy/SP/nistspecialpublication800-115.pdf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Open Web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Application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Security Project (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5"/>
              </a:rPr>
              <a:t>OWASP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Open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Source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Security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Testing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Methodology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Manual (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6"/>
              </a:rPr>
              <a:t>OSSTMMM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4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Reconocimiento: obtener información del objetivo.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Pasivo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no hay interacción, es decir, la información se puede obtener de medios externos.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Activo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se interactúa con el objetivo, por ejemplo, ingeniería social.  </a:t>
            </a:r>
          </a:p>
          <a:p>
            <a:pPr algn="ctr"/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Enumeración: el objetivo es hacer un mapeo de la arquitectura del objetivo ya sea utilizando herramientas como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y hping3.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2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Análisis: reconocimiento de las vulnerabilidades. Algunas herramientas,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Nessus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Acunetix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AppScan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Explotación: se utilizan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exploits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contra los servicios y aplicaciones vulnerables detectados en las previas etapas. Elevación de privilegios e intentar mantener el acceso (por ejemplo,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backdoors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rootkits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2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Documentación: Se describen paso a paso el proceso realizado y los resultados obtenidos. Finalmente, el documento debería tener los consejos para dar solución a las vulnerabilidades detectadas y cómo mejorar la línea de defensa del sistema. 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10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43FEA-DE91-4B08-A1FE-1034129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pic>
        <p:nvPicPr>
          <p:cNvPr id="1026" name="Picture 2" descr="Resultado de imagen para what do hackers do">
            <a:extLst>
              <a:ext uri="{FF2B5EF4-FFF2-40B4-BE49-F238E27FC236}">
                <a16:creationId xmlns:a16="http://schemas.microsoft.com/office/drawing/2014/main" id="{A8346B95-D2A5-4F13-8425-724F2333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01" y="1016997"/>
            <a:ext cx="8601080" cy="483979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7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2" descr="Resultado de imagen para http">
            <a:extLst>
              <a:ext uri="{FF2B5EF4-FFF2-40B4-BE49-F238E27FC236}">
                <a16:creationId xmlns:a16="http://schemas.microsoft.com/office/drawing/2014/main" id="{5B3E5CC5-DDE3-4620-A005-7C1A80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4" y="3205908"/>
            <a:ext cx="5662288" cy="2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37C795-0089-48D5-B32F-53A5546190A3}"/>
              </a:ext>
            </a:extLst>
          </p:cNvPr>
          <p:cNvSpPr txBox="1"/>
          <p:nvPr/>
        </p:nvSpPr>
        <p:spPr>
          <a:xfrm>
            <a:off x="0" y="1028105"/>
            <a:ext cx="12089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HyperText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Transfer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Protocol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un protocolo de la capa de aplicación del modelo OSI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074" name="Picture 2" descr="Resultado de imagen para modelo osi">
            <a:extLst>
              <a:ext uri="{FF2B5EF4-FFF2-40B4-BE49-F238E27FC236}">
                <a16:creationId xmlns:a16="http://schemas.microsoft.com/office/drawing/2014/main" id="{F67F1C75-6B91-4274-8450-5747547F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5" y="2078231"/>
            <a:ext cx="3827585" cy="450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5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463</Words>
  <Application>Microsoft Office PowerPoint</Application>
  <PresentationFormat>Panorámica</PresentationFormat>
  <Paragraphs>69</Paragraphs>
  <Slides>18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69</cp:revision>
  <dcterms:created xsi:type="dcterms:W3CDTF">2017-09-04T21:29:19Z</dcterms:created>
  <dcterms:modified xsi:type="dcterms:W3CDTF">2018-02-12T00:16:22Z</dcterms:modified>
</cp:coreProperties>
</file>