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8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0D6BF6-AD89-40A5-8F75-FF86D9A7E5EB}" type="datetime1">
              <a:rPr lang="ru-RU" smtClean="0"/>
              <a:t>23.02.2023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8F5E-D5B8-4DF7-94E0-7B036348B80E}" type="datetime1">
              <a:rPr lang="ru-RU" smtClean="0"/>
              <a:pPr/>
              <a:t>23.02.2023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4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A0329-E541-4D88-A98A-47AB656260F2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20E031A-6344-407B-8F40-39B98A6689FD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 noProof="0"/>
              <a:t>Образец текста</a:t>
            </a:r>
          </a:p>
        </p:txBody>
      </p:sp>
      <p:sp>
        <p:nvSpPr>
          <p:cNvPr id="16" name="Объект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 noProof="0"/>
              <a:t>Образец текста</a:t>
            </a:r>
          </a:p>
        </p:txBody>
      </p:sp>
      <p:sp>
        <p:nvSpPr>
          <p:cNvPr id="20" name="Объект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Прямоугольник 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A15E3-0851-4650-97B4-7A6190ADAE65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9D026D33-2488-4C05-8CDF-9039ED280133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AB1F797-89D7-472C-BAB1-47E0E2CD96EF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Значок "Подложка"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Рисунок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Значок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8A85289-F72C-422E-888C-FBA3ED715DA0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561F931-84DA-44F8-83D5-4A6270AC9873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8E8A8-CE60-4FBC-8502-50D9F3D41370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9C45D-083E-413C-85AA-A57BED306C68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AF923-AED8-4AA1-BDDF-7F7B2C396337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6875D-4373-4A0C-AEBE-6EAD42221073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3761F8-FDED-43F3-99B3-F121A84CBC74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E8B30-9AEE-4D1B-B9CF-99AC9CF681AF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34B74-A3AB-43E3-AA60-A26787D6BBF5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6DAA6-157B-437D-A38F-1622F05A6874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5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00 %</a:t>
            </a:r>
          </a:p>
        </p:txBody>
      </p:sp>
      <p:sp>
        <p:nvSpPr>
          <p:cNvPr id="2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00 %</a:t>
            </a:r>
          </a:p>
        </p:txBody>
      </p:sp>
      <p:sp>
        <p:nvSpPr>
          <p:cNvPr id="28" name="Объект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9" name="Текст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00 %</a:t>
            </a:r>
          </a:p>
        </p:txBody>
      </p:sp>
      <p:sp>
        <p:nvSpPr>
          <p:cNvPr id="30" name="Объект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00 %</a:t>
            </a:r>
          </a:p>
        </p:txBody>
      </p:sp>
      <p:sp>
        <p:nvSpPr>
          <p:cNvPr id="32" name="Объект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C58FC795-752A-4E3E-BD70-6EA46B021557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 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E522FE-5780-4022-A488-342537462DFB}" type="datetime1">
              <a:rPr lang="ru-RU" noProof="0" smtClean="0"/>
              <a:t>23.02.2023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11" name="Рисунок 10" descr="группа сотрудников, занятых совместной работой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000" dirty="0">
                <a:solidFill>
                  <a:schemeClr val="tx1"/>
                </a:solidFill>
              </a:rPr>
              <a:t>Local </a:t>
            </a:r>
            <a:r>
              <a:rPr lang="en-US" sz="4000" dirty="0" err="1">
                <a:solidFill>
                  <a:schemeClr val="tx1"/>
                </a:solidFill>
              </a:rPr>
              <a:t>moodle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 err="1"/>
              <a:t>Imangaliyev</a:t>
            </a:r>
            <a:r>
              <a:rPr lang="en-US" dirty="0"/>
              <a:t> Daulet IT-2104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NodeJS</a:t>
            </a:r>
          </a:p>
          <a:p>
            <a:pPr rtl="0"/>
            <a:r>
              <a:rPr lang="en-US" dirty="0"/>
              <a:t>MongoDB</a:t>
            </a:r>
          </a:p>
          <a:p>
            <a:pPr rtl="0"/>
            <a:r>
              <a:rPr lang="en-US" dirty="0"/>
              <a:t>HTML/CSS</a:t>
            </a:r>
          </a:p>
          <a:p>
            <a:pPr rtl="0"/>
            <a:r>
              <a:rPr lang="en-US" dirty="0" err="1"/>
              <a:t>ExpressJS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Tech stack</a:t>
            </a:r>
            <a:endParaRPr lang="ru-RU" dirty="0"/>
          </a:p>
        </p:txBody>
      </p:sp>
      <p:grpSp>
        <p:nvGrpSpPr>
          <p:cNvPr id="16" name="Группа 40" descr="значок бинокля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Полилиния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8" name="Полилиния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9" name="Полилиния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0" name="Полилиния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Полилиния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2" name="Полилиния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3" name="Полилиния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4" name="Полилиния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5" name="Полилиния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Группа 40" descr="значок бинокля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Полилиния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0" name="Полилиния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1" name="Полилиния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2" name="Полилиния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3" name="Полилиния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4" name="Полилиния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5" name="Полилиния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7" name="Полилиния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женщина смотрит на планшет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Why is it important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Sometimes, </a:t>
            </a:r>
            <a:r>
              <a:rPr lang="en-US" dirty="0" err="1"/>
              <a:t>moodle</a:t>
            </a:r>
            <a:r>
              <a:rPr lang="en-US" dirty="0"/>
              <a:t> has technical issues and you even cannot see you marks, but with local </a:t>
            </a:r>
            <a:r>
              <a:rPr lang="en-US" dirty="0" err="1"/>
              <a:t>moodle</a:t>
            </a:r>
            <a:r>
              <a:rPr lang="en-US" dirty="0"/>
              <a:t> you could access it anytime you wish.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Criteria for Project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776749" y="2655611"/>
            <a:ext cx="7030065" cy="1770671"/>
          </a:xfrm>
        </p:spPr>
        <p:txBody>
          <a:bodyPr rtlCol="0"/>
          <a:lstStyle/>
          <a:p>
            <a:pPr rtl="0"/>
            <a:r>
              <a:rPr lang="en-US" sz="2000" dirty="0"/>
              <a:t>It should be CRUD</a:t>
            </a:r>
          </a:p>
          <a:p>
            <a:pPr rtl="0"/>
            <a:r>
              <a:rPr lang="en-US" sz="2000" dirty="0"/>
              <a:t>It should be RESTful</a:t>
            </a:r>
          </a:p>
          <a:p>
            <a:pPr rtl="0"/>
            <a:r>
              <a:rPr lang="en-US" sz="2000" dirty="0"/>
              <a:t>All passwords are hashed</a:t>
            </a:r>
          </a:p>
          <a:p>
            <a:pPr rtl="0"/>
            <a:endParaRPr lang="en-US" sz="2000" dirty="0"/>
          </a:p>
        </p:txBody>
      </p:sp>
      <p:grpSp>
        <p:nvGrpSpPr>
          <p:cNvPr id="8" name="Группа 86" descr="значок трехступенчатого пьедестала"/>
          <p:cNvGrpSpPr>
            <a:grpSpLocks noChangeAspect="1"/>
          </p:cNvGrpSpPr>
          <p:nvPr/>
        </p:nvGrpSpPr>
        <p:grpSpPr bwMode="auto">
          <a:xfrm>
            <a:off x="4757527" y="1327355"/>
            <a:ext cx="1565627" cy="1166911"/>
            <a:chOff x="4476" y="1776"/>
            <a:chExt cx="428" cy="319"/>
          </a:xfrm>
          <a:solidFill>
            <a:schemeClr val="accent3"/>
          </a:solidFill>
        </p:grpSpPr>
        <p:sp>
          <p:nvSpPr>
            <p:cNvPr id="9" name="Полилиния 87"/>
            <p:cNvSpPr>
              <a:spLocks noEditPoints="1"/>
            </p:cNvSpPr>
            <p:nvPr/>
          </p:nvSpPr>
          <p:spPr bwMode="auto">
            <a:xfrm>
              <a:off x="4478" y="1917"/>
              <a:ext cx="142" cy="178"/>
            </a:xfrm>
            <a:custGeom>
              <a:avLst/>
              <a:gdLst>
                <a:gd name="T0" fmla="*/ 90 w 96"/>
                <a:gd name="T1" fmla="*/ 120 h 120"/>
                <a:gd name="T2" fmla="*/ 6 w 96"/>
                <a:gd name="T3" fmla="*/ 120 h 120"/>
                <a:gd name="T4" fmla="*/ 0 w 96"/>
                <a:gd name="T5" fmla="*/ 114 h 120"/>
                <a:gd name="T6" fmla="*/ 0 w 96"/>
                <a:gd name="T7" fmla="*/ 6 h 120"/>
                <a:gd name="T8" fmla="*/ 6 w 96"/>
                <a:gd name="T9" fmla="*/ 0 h 120"/>
                <a:gd name="T10" fmla="*/ 90 w 96"/>
                <a:gd name="T11" fmla="*/ 0 h 120"/>
                <a:gd name="T12" fmla="*/ 96 w 96"/>
                <a:gd name="T13" fmla="*/ 6 h 120"/>
                <a:gd name="T14" fmla="*/ 96 w 96"/>
                <a:gd name="T15" fmla="*/ 114 h 120"/>
                <a:gd name="T16" fmla="*/ 90 w 96"/>
                <a:gd name="T17" fmla="*/ 120 h 120"/>
                <a:gd name="T18" fmla="*/ 12 w 96"/>
                <a:gd name="T19" fmla="*/ 108 h 120"/>
                <a:gd name="T20" fmla="*/ 84 w 96"/>
                <a:gd name="T21" fmla="*/ 108 h 120"/>
                <a:gd name="T22" fmla="*/ 84 w 96"/>
                <a:gd name="T23" fmla="*/ 12 h 120"/>
                <a:gd name="T24" fmla="*/ 12 w 96"/>
                <a:gd name="T25" fmla="*/ 12 h 120"/>
                <a:gd name="T26" fmla="*/ 12 w 96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20">
                  <a:moveTo>
                    <a:pt x="90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2" y="120"/>
                    <a:pt x="0" y="11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8"/>
                    <a:pt x="93" y="120"/>
                    <a:pt x="90" y="120"/>
                  </a:cubicBezTo>
                  <a:close/>
                  <a:moveTo>
                    <a:pt x="12" y="108"/>
                  </a:moveTo>
                  <a:cubicBezTo>
                    <a:pt x="84" y="108"/>
                    <a:pt x="84" y="108"/>
                    <a:pt x="84" y="10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88"/>
            <p:cNvSpPr>
              <a:spLocks noEditPoints="1"/>
            </p:cNvSpPr>
            <p:nvPr/>
          </p:nvSpPr>
          <p:spPr bwMode="auto">
            <a:xfrm>
              <a:off x="4762" y="1917"/>
              <a:ext cx="142" cy="178"/>
            </a:xfrm>
            <a:custGeom>
              <a:avLst/>
              <a:gdLst>
                <a:gd name="T0" fmla="*/ 90 w 96"/>
                <a:gd name="T1" fmla="*/ 120 h 120"/>
                <a:gd name="T2" fmla="*/ 6 w 96"/>
                <a:gd name="T3" fmla="*/ 120 h 120"/>
                <a:gd name="T4" fmla="*/ 0 w 96"/>
                <a:gd name="T5" fmla="*/ 114 h 120"/>
                <a:gd name="T6" fmla="*/ 0 w 96"/>
                <a:gd name="T7" fmla="*/ 6 h 120"/>
                <a:gd name="T8" fmla="*/ 6 w 96"/>
                <a:gd name="T9" fmla="*/ 0 h 120"/>
                <a:gd name="T10" fmla="*/ 90 w 96"/>
                <a:gd name="T11" fmla="*/ 0 h 120"/>
                <a:gd name="T12" fmla="*/ 96 w 96"/>
                <a:gd name="T13" fmla="*/ 6 h 120"/>
                <a:gd name="T14" fmla="*/ 96 w 96"/>
                <a:gd name="T15" fmla="*/ 114 h 120"/>
                <a:gd name="T16" fmla="*/ 90 w 96"/>
                <a:gd name="T17" fmla="*/ 120 h 120"/>
                <a:gd name="T18" fmla="*/ 12 w 96"/>
                <a:gd name="T19" fmla="*/ 108 h 120"/>
                <a:gd name="T20" fmla="*/ 84 w 96"/>
                <a:gd name="T21" fmla="*/ 108 h 120"/>
                <a:gd name="T22" fmla="*/ 84 w 96"/>
                <a:gd name="T23" fmla="*/ 12 h 120"/>
                <a:gd name="T24" fmla="*/ 12 w 96"/>
                <a:gd name="T25" fmla="*/ 12 h 120"/>
                <a:gd name="T26" fmla="*/ 12 w 96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20">
                  <a:moveTo>
                    <a:pt x="90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2" y="120"/>
                    <a:pt x="0" y="11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8"/>
                    <a:pt x="93" y="120"/>
                    <a:pt x="90" y="120"/>
                  </a:cubicBezTo>
                  <a:close/>
                  <a:moveTo>
                    <a:pt x="12" y="108"/>
                  </a:moveTo>
                  <a:cubicBezTo>
                    <a:pt x="84" y="108"/>
                    <a:pt x="84" y="108"/>
                    <a:pt x="84" y="10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9"/>
            <p:cNvSpPr>
              <a:spLocks noEditPoints="1"/>
            </p:cNvSpPr>
            <p:nvPr/>
          </p:nvSpPr>
          <p:spPr bwMode="auto">
            <a:xfrm>
              <a:off x="4602" y="1829"/>
              <a:ext cx="178" cy="266"/>
            </a:xfrm>
            <a:custGeom>
              <a:avLst/>
              <a:gdLst>
                <a:gd name="T0" fmla="*/ 114 w 120"/>
                <a:gd name="T1" fmla="*/ 180 h 180"/>
                <a:gd name="T2" fmla="*/ 6 w 120"/>
                <a:gd name="T3" fmla="*/ 180 h 180"/>
                <a:gd name="T4" fmla="*/ 0 w 120"/>
                <a:gd name="T5" fmla="*/ 174 h 180"/>
                <a:gd name="T6" fmla="*/ 0 w 120"/>
                <a:gd name="T7" fmla="*/ 6 h 180"/>
                <a:gd name="T8" fmla="*/ 6 w 120"/>
                <a:gd name="T9" fmla="*/ 0 h 180"/>
                <a:gd name="T10" fmla="*/ 114 w 120"/>
                <a:gd name="T11" fmla="*/ 0 h 180"/>
                <a:gd name="T12" fmla="*/ 120 w 120"/>
                <a:gd name="T13" fmla="*/ 6 h 180"/>
                <a:gd name="T14" fmla="*/ 120 w 120"/>
                <a:gd name="T15" fmla="*/ 174 h 180"/>
                <a:gd name="T16" fmla="*/ 114 w 120"/>
                <a:gd name="T17" fmla="*/ 180 h 180"/>
                <a:gd name="T18" fmla="*/ 12 w 120"/>
                <a:gd name="T19" fmla="*/ 168 h 180"/>
                <a:gd name="T20" fmla="*/ 108 w 120"/>
                <a:gd name="T21" fmla="*/ 168 h 180"/>
                <a:gd name="T22" fmla="*/ 108 w 120"/>
                <a:gd name="T23" fmla="*/ 12 h 180"/>
                <a:gd name="T24" fmla="*/ 12 w 120"/>
                <a:gd name="T25" fmla="*/ 12 h 180"/>
                <a:gd name="T26" fmla="*/ 12 w 120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80">
                  <a:moveTo>
                    <a:pt x="114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2" y="180"/>
                    <a:pt x="0" y="178"/>
                    <a:pt x="0" y="1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3"/>
                    <a:pt x="120" y="6"/>
                  </a:cubicBezTo>
                  <a:cubicBezTo>
                    <a:pt x="120" y="174"/>
                    <a:pt x="120" y="174"/>
                    <a:pt x="120" y="174"/>
                  </a:cubicBezTo>
                  <a:cubicBezTo>
                    <a:pt x="120" y="178"/>
                    <a:pt x="117" y="180"/>
                    <a:pt x="114" y="180"/>
                  </a:cubicBezTo>
                  <a:close/>
                  <a:moveTo>
                    <a:pt x="12" y="168"/>
                  </a:moveTo>
                  <a:cubicBezTo>
                    <a:pt x="108" y="168"/>
                    <a:pt x="108" y="168"/>
                    <a:pt x="108" y="168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Полилиния 90"/>
            <p:cNvSpPr>
              <a:spLocks noEditPoints="1"/>
            </p:cNvSpPr>
            <p:nvPr/>
          </p:nvSpPr>
          <p:spPr bwMode="auto">
            <a:xfrm>
              <a:off x="4762" y="1864"/>
              <a:ext cx="142" cy="71"/>
            </a:xfrm>
            <a:custGeom>
              <a:avLst/>
              <a:gdLst>
                <a:gd name="T0" fmla="*/ 90 w 96"/>
                <a:gd name="T1" fmla="*/ 48 h 48"/>
                <a:gd name="T2" fmla="*/ 6 w 96"/>
                <a:gd name="T3" fmla="*/ 48 h 48"/>
                <a:gd name="T4" fmla="*/ 0 w 96"/>
                <a:gd name="T5" fmla="*/ 42 h 48"/>
                <a:gd name="T6" fmla="*/ 0 w 96"/>
                <a:gd name="T7" fmla="*/ 6 h 48"/>
                <a:gd name="T8" fmla="*/ 6 w 96"/>
                <a:gd name="T9" fmla="*/ 0 h 48"/>
                <a:gd name="T10" fmla="*/ 72 w 96"/>
                <a:gd name="T11" fmla="*/ 0 h 48"/>
                <a:gd name="T12" fmla="*/ 77 w 96"/>
                <a:gd name="T13" fmla="*/ 4 h 48"/>
                <a:gd name="T14" fmla="*/ 95 w 96"/>
                <a:gd name="T15" fmla="*/ 40 h 48"/>
                <a:gd name="T16" fmla="*/ 95 w 96"/>
                <a:gd name="T17" fmla="*/ 46 h 48"/>
                <a:gd name="T18" fmla="*/ 90 w 96"/>
                <a:gd name="T19" fmla="*/ 48 h 48"/>
                <a:gd name="T20" fmla="*/ 12 w 96"/>
                <a:gd name="T21" fmla="*/ 36 h 48"/>
                <a:gd name="T22" fmla="*/ 80 w 96"/>
                <a:gd name="T23" fmla="*/ 36 h 48"/>
                <a:gd name="T24" fmla="*/ 68 w 96"/>
                <a:gd name="T25" fmla="*/ 12 h 48"/>
                <a:gd name="T26" fmla="*/ 12 w 96"/>
                <a:gd name="T27" fmla="*/ 12 h 48"/>
                <a:gd name="T28" fmla="*/ 12 w 96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48">
                  <a:moveTo>
                    <a:pt x="9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7" y="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42"/>
                    <a:pt x="96" y="44"/>
                    <a:pt x="95" y="46"/>
                  </a:cubicBezTo>
                  <a:cubicBezTo>
                    <a:pt x="94" y="47"/>
                    <a:pt x="92" y="48"/>
                    <a:pt x="90" y="48"/>
                  </a:cubicBezTo>
                  <a:close/>
                  <a:moveTo>
                    <a:pt x="12" y="3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Полилиния 91"/>
            <p:cNvSpPr>
              <a:spLocks noEditPoints="1"/>
            </p:cNvSpPr>
            <p:nvPr/>
          </p:nvSpPr>
          <p:spPr bwMode="auto">
            <a:xfrm>
              <a:off x="4476" y="1864"/>
              <a:ext cx="144" cy="71"/>
            </a:xfrm>
            <a:custGeom>
              <a:avLst/>
              <a:gdLst>
                <a:gd name="T0" fmla="*/ 91 w 97"/>
                <a:gd name="T1" fmla="*/ 48 h 48"/>
                <a:gd name="T2" fmla="*/ 7 w 97"/>
                <a:gd name="T3" fmla="*/ 48 h 48"/>
                <a:gd name="T4" fmla="*/ 2 w 97"/>
                <a:gd name="T5" fmla="*/ 46 h 48"/>
                <a:gd name="T6" fmla="*/ 1 w 97"/>
                <a:gd name="T7" fmla="*/ 40 h 48"/>
                <a:gd name="T8" fmla="*/ 19 w 97"/>
                <a:gd name="T9" fmla="*/ 4 h 48"/>
                <a:gd name="T10" fmla="*/ 25 w 97"/>
                <a:gd name="T11" fmla="*/ 0 h 48"/>
                <a:gd name="T12" fmla="*/ 91 w 97"/>
                <a:gd name="T13" fmla="*/ 0 h 48"/>
                <a:gd name="T14" fmla="*/ 97 w 97"/>
                <a:gd name="T15" fmla="*/ 6 h 48"/>
                <a:gd name="T16" fmla="*/ 97 w 97"/>
                <a:gd name="T17" fmla="*/ 42 h 48"/>
                <a:gd name="T18" fmla="*/ 91 w 97"/>
                <a:gd name="T19" fmla="*/ 48 h 48"/>
                <a:gd name="T20" fmla="*/ 16 w 97"/>
                <a:gd name="T21" fmla="*/ 36 h 48"/>
                <a:gd name="T22" fmla="*/ 85 w 97"/>
                <a:gd name="T23" fmla="*/ 36 h 48"/>
                <a:gd name="T24" fmla="*/ 85 w 97"/>
                <a:gd name="T25" fmla="*/ 12 h 48"/>
                <a:gd name="T26" fmla="*/ 28 w 97"/>
                <a:gd name="T27" fmla="*/ 12 h 48"/>
                <a:gd name="T28" fmla="*/ 16 w 97"/>
                <a:gd name="T2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8">
                  <a:moveTo>
                    <a:pt x="91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2" y="46"/>
                  </a:cubicBezTo>
                  <a:cubicBezTo>
                    <a:pt x="0" y="44"/>
                    <a:pt x="0" y="42"/>
                    <a:pt x="1" y="4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3"/>
                    <a:pt x="97" y="6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7" y="46"/>
                    <a:pt x="94" y="48"/>
                    <a:pt x="91" y="48"/>
                  </a:cubicBezTo>
                  <a:close/>
                  <a:moveTo>
                    <a:pt x="16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Полилиния 92"/>
            <p:cNvSpPr>
              <a:spLocks noEditPoints="1"/>
            </p:cNvSpPr>
            <p:nvPr/>
          </p:nvSpPr>
          <p:spPr bwMode="auto">
            <a:xfrm>
              <a:off x="4601" y="1776"/>
              <a:ext cx="179" cy="71"/>
            </a:xfrm>
            <a:custGeom>
              <a:avLst/>
              <a:gdLst>
                <a:gd name="T0" fmla="*/ 115 w 121"/>
                <a:gd name="T1" fmla="*/ 48 h 48"/>
                <a:gd name="T2" fmla="*/ 7 w 121"/>
                <a:gd name="T3" fmla="*/ 48 h 48"/>
                <a:gd name="T4" fmla="*/ 2 w 121"/>
                <a:gd name="T5" fmla="*/ 46 h 48"/>
                <a:gd name="T6" fmla="*/ 1 w 121"/>
                <a:gd name="T7" fmla="*/ 40 h 48"/>
                <a:gd name="T8" fmla="*/ 19 w 121"/>
                <a:gd name="T9" fmla="*/ 4 h 48"/>
                <a:gd name="T10" fmla="*/ 25 w 121"/>
                <a:gd name="T11" fmla="*/ 0 h 48"/>
                <a:gd name="T12" fmla="*/ 97 w 121"/>
                <a:gd name="T13" fmla="*/ 0 h 48"/>
                <a:gd name="T14" fmla="*/ 102 w 121"/>
                <a:gd name="T15" fmla="*/ 4 h 48"/>
                <a:gd name="T16" fmla="*/ 120 w 121"/>
                <a:gd name="T17" fmla="*/ 40 h 48"/>
                <a:gd name="T18" fmla="*/ 120 w 121"/>
                <a:gd name="T19" fmla="*/ 46 h 48"/>
                <a:gd name="T20" fmla="*/ 115 w 121"/>
                <a:gd name="T21" fmla="*/ 48 h 48"/>
                <a:gd name="T22" fmla="*/ 16 w 121"/>
                <a:gd name="T23" fmla="*/ 36 h 48"/>
                <a:gd name="T24" fmla="*/ 105 w 121"/>
                <a:gd name="T25" fmla="*/ 36 h 48"/>
                <a:gd name="T26" fmla="*/ 93 w 121"/>
                <a:gd name="T27" fmla="*/ 12 h 48"/>
                <a:gd name="T28" fmla="*/ 28 w 121"/>
                <a:gd name="T29" fmla="*/ 12 h 48"/>
                <a:gd name="T30" fmla="*/ 16 w 121"/>
                <a:gd name="T31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48">
                  <a:moveTo>
                    <a:pt x="115" y="48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3" y="47"/>
                    <a:pt x="2" y="46"/>
                  </a:cubicBezTo>
                  <a:cubicBezTo>
                    <a:pt x="0" y="44"/>
                    <a:pt x="0" y="42"/>
                    <a:pt x="1" y="4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2" y="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1" y="42"/>
                    <a:pt x="121" y="44"/>
                    <a:pt x="120" y="46"/>
                  </a:cubicBezTo>
                  <a:cubicBezTo>
                    <a:pt x="119" y="47"/>
                    <a:pt x="117" y="48"/>
                    <a:pt x="115" y="48"/>
                  </a:cubicBezTo>
                  <a:close/>
                  <a:moveTo>
                    <a:pt x="16" y="36"/>
                  </a:moveTo>
                  <a:cubicBezTo>
                    <a:pt x="105" y="36"/>
                    <a:pt x="105" y="36"/>
                    <a:pt x="105" y="36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1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Полилиния 93"/>
            <p:cNvSpPr>
              <a:spLocks/>
            </p:cNvSpPr>
            <p:nvPr/>
          </p:nvSpPr>
          <p:spPr bwMode="auto">
            <a:xfrm>
              <a:off x="4663" y="1909"/>
              <a:ext cx="46" cy="105"/>
            </a:xfrm>
            <a:custGeom>
              <a:avLst/>
              <a:gdLst>
                <a:gd name="T0" fmla="*/ 25 w 31"/>
                <a:gd name="T1" fmla="*/ 71 h 71"/>
                <a:gd name="T2" fmla="*/ 19 w 31"/>
                <a:gd name="T3" fmla="*/ 65 h 71"/>
                <a:gd name="T4" fmla="*/ 19 w 31"/>
                <a:gd name="T5" fmla="*/ 15 h 71"/>
                <a:gd name="T6" fmla="*/ 9 w 31"/>
                <a:gd name="T7" fmla="*/ 19 h 71"/>
                <a:gd name="T8" fmla="*/ 1 w 31"/>
                <a:gd name="T9" fmla="*/ 15 h 71"/>
                <a:gd name="T10" fmla="*/ 5 w 31"/>
                <a:gd name="T11" fmla="*/ 8 h 71"/>
                <a:gd name="T12" fmla="*/ 23 w 31"/>
                <a:gd name="T13" fmla="*/ 1 h 71"/>
                <a:gd name="T14" fmla="*/ 28 w 31"/>
                <a:gd name="T15" fmla="*/ 2 h 71"/>
                <a:gd name="T16" fmla="*/ 31 w 31"/>
                <a:gd name="T17" fmla="*/ 6 h 71"/>
                <a:gd name="T18" fmla="*/ 31 w 31"/>
                <a:gd name="T19" fmla="*/ 65 h 71"/>
                <a:gd name="T20" fmla="*/ 25 w 3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71">
                  <a:moveTo>
                    <a:pt x="25" y="71"/>
                  </a:moveTo>
                  <a:cubicBezTo>
                    <a:pt x="21" y="71"/>
                    <a:pt x="19" y="68"/>
                    <a:pt x="19" y="6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0"/>
                    <a:pt x="2" y="18"/>
                    <a:pt x="1" y="15"/>
                  </a:cubicBezTo>
                  <a:cubicBezTo>
                    <a:pt x="0" y="12"/>
                    <a:pt x="1" y="9"/>
                    <a:pt x="5" y="8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0"/>
                    <a:pt x="26" y="0"/>
                    <a:pt x="28" y="2"/>
                  </a:cubicBezTo>
                  <a:cubicBezTo>
                    <a:pt x="30" y="3"/>
                    <a:pt x="31" y="4"/>
                    <a:pt x="31" y="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8"/>
                    <a:pt x="28" y="71"/>
                    <a:pt x="2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 94"/>
            <p:cNvSpPr>
              <a:spLocks/>
            </p:cNvSpPr>
            <p:nvPr/>
          </p:nvSpPr>
          <p:spPr bwMode="auto">
            <a:xfrm>
              <a:off x="4524" y="1963"/>
              <a:ext cx="52" cy="88"/>
            </a:xfrm>
            <a:custGeom>
              <a:avLst/>
              <a:gdLst>
                <a:gd name="T0" fmla="*/ 29 w 35"/>
                <a:gd name="T1" fmla="*/ 59 h 59"/>
                <a:gd name="T2" fmla="*/ 6 w 35"/>
                <a:gd name="T3" fmla="*/ 59 h 59"/>
                <a:gd name="T4" fmla="*/ 1 w 35"/>
                <a:gd name="T5" fmla="*/ 56 h 59"/>
                <a:gd name="T6" fmla="*/ 1 w 35"/>
                <a:gd name="T7" fmla="*/ 50 h 59"/>
                <a:gd name="T8" fmla="*/ 22 w 35"/>
                <a:gd name="T9" fmla="*/ 21 h 59"/>
                <a:gd name="T10" fmla="*/ 23 w 35"/>
                <a:gd name="T11" fmla="*/ 18 h 59"/>
                <a:gd name="T12" fmla="*/ 17 w 35"/>
                <a:gd name="T13" fmla="*/ 12 h 59"/>
                <a:gd name="T14" fmla="*/ 12 w 35"/>
                <a:gd name="T15" fmla="*/ 17 h 59"/>
                <a:gd name="T16" fmla="*/ 6 w 35"/>
                <a:gd name="T17" fmla="*/ 23 h 59"/>
                <a:gd name="T18" fmla="*/ 0 w 35"/>
                <a:gd name="T19" fmla="*/ 17 h 59"/>
                <a:gd name="T20" fmla="*/ 17 w 35"/>
                <a:gd name="T21" fmla="*/ 0 h 59"/>
                <a:gd name="T22" fmla="*/ 35 w 35"/>
                <a:gd name="T23" fmla="*/ 18 h 59"/>
                <a:gd name="T24" fmla="*/ 31 w 35"/>
                <a:gd name="T25" fmla="*/ 28 h 59"/>
                <a:gd name="T26" fmla="*/ 18 w 35"/>
                <a:gd name="T27" fmla="*/ 47 h 59"/>
                <a:gd name="T28" fmla="*/ 29 w 35"/>
                <a:gd name="T29" fmla="*/ 47 h 59"/>
                <a:gd name="T30" fmla="*/ 35 w 35"/>
                <a:gd name="T31" fmla="*/ 53 h 59"/>
                <a:gd name="T32" fmla="*/ 29 w 35"/>
                <a:gd name="T3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9">
                  <a:moveTo>
                    <a:pt x="29" y="59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2" y="58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3" y="15"/>
                    <a:pt x="20" y="12"/>
                    <a:pt x="17" y="12"/>
                  </a:cubicBezTo>
                  <a:cubicBezTo>
                    <a:pt x="15" y="12"/>
                    <a:pt x="12" y="15"/>
                    <a:pt x="12" y="17"/>
                  </a:cubicBezTo>
                  <a:cubicBezTo>
                    <a:pt x="12" y="21"/>
                    <a:pt x="9" y="23"/>
                    <a:pt x="6" y="23"/>
                  </a:cubicBezTo>
                  <a:cubicBezTo>
                    <a:pt x="3" y="23"/>
                    <a:pt x="0" y="20"/>
                    <a:pt x="0" y="17"/>
                  </a:cubicBezTo>
                  <a:cubicBezTo>
                    <a:pt x="1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22"/>
                    <a:pt x="33" y="26"/>
                    <a:pt x="31" y="2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2" y="47"/>
                    <a:pt x="35" y="50"/>
                    <a:pt x="35" y="53"/>
                  </a:cubicBezTo>
                  <a:cubicBezTo>
                    <a:pt x="35" y="57"/>
                    <a:pt x="32" y="59"/>
                    <a:pt x="2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Полилиния 95"/>
            <p:cNvSpPr>
              <a:spLocks/>
            </p:cNvSpPr>
            <p:nvPr/>
          </p:nvSpPr>
          <p:spPr bwMode="auto">
            <a:xfrm>
              <a:off x="4805" y="1962"/>
              <a:ext cx="52" cy="53"/>
            </a:xfrm>
            <a:custGeom>
              <a:avLst/>
              <a:gdLst>
                <a:gd name="T0" fmla="*/ 18 w 35"/>
                <a:gd name="T1" fmla="*/ 36 h 36"/>
                <a:gd name="T2" fmla="*/ 12 w 35"/>
                <a:gd name="T3" fmla="*/ 30 h 36"/>
                <a:gd name="T4" fmla="*/ 18 w 35"/>
                <a:gd name="T5" fmla="*/ 24 h 36"/>
                <a:gd name="T6" fmla="*/ 23 w 35"/>
                <a:gd name="T7" fmla="*/ 18 h 36"/>
                <a:gd name="T8" fmla="*/ 18 w 35"/>
                <a:gd name="T9" fmla="*/ 12 h 36"/>
                <a:gd name="T10" fmla="*/ 13 w 35"/>
                <a:gd name="T11" fmla="*/ 18 h 36"/>
                <a:gd name="T12" fmla="*/ 6 w 35"/>
                <a:gd name="T13" fmla="*/ 24 h 36"/>
                <a:gd name="T14" fmla="*/ 1 w 35"/>
                <a:gd name="T15" fmla="*/ 17 h 36"/>
                <a:gd name="T16" fmla="*/ 18 w 35"/>
                <a:gd name="T17" fmla="*/ 0 h 36"/>
                <a:gd name="T18" fmla="*/ 35 w 35"/>
                <a:gd name="T19" fmla="*/ 18 h 36"/>
                <a:gd name="T20" fmla="*/ 18 w 35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15" y="36"/>
                    <a:pt x="12" y="34"/>
                    <a:pt x="12" y="30"/>
                  </a:cubicBezTo>
                  <a:cubicBezTo>
                    <a:pt x="12" y="27"/>
                    <a:pt x="15" y="24"/>
                    <a:pt x="18" y="24"/>
                  </a:cubicBezTo>
                  <a:cubicBezTo>
                    <a:pt x="20" y="24"/>
                    <a:pt x="23" y="24"/>
                    <a:pt x="23" y="18"/>
                  </a:cubicBezTo>
                  <a:cubicBezTo>
                    <a:pt x="23" y="12"/>
                    <a:pt x="20" y="12"/>
                    <a:pt x="18" y="12"/>
                  </a:cubicBezTo>
                  <a:cubicBezTo>
                    <a:pt x="16" y="12"/>
                    <a:pt x="13" y="12"/>
                    <a:pt x="13" y="18"/>
                  </a:cubicBezTo>
                  <a:cubicBezTo>
                    <a:pt x="12" y="21"/>
                    <a:pt x="10" y="24"/>
                    <a:pt x="6" y="24"/>
                  </a:cubicBezTo>
                  <a:cubicBezTo>
                    <a:pt x="3" y="24"/>
                    <a:pt x="0" y="21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ubicBezTo>
                    <a:pt x="30" y="0"/>
                    <a:pt x="35" y="9"/>
                    <a:pt x="35" y="18"/>
                  </a:cubicBezTo>
                  <a:cubicBezTo>
                    <a:pt x="35" y="27"/>
                    <a:pt x="30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Полилиния 96"/>
            <p:cNvSpPr>
              <a:spLocks/>
            </p:cNvSpPr>
            <p:nvPr/>
          </p:nvSpPr>
          <p:spPr bwMode="auto">
            <a:xfrm>
              <a:off x="4805" y="1997"/>
              <a:ext cx="52" cy="54"/>
            </a:xfrm>
            <a:custGeom>
              <a:avLst/>
              <a:gdLst>
                <a:gd name="T0" fmla="*/ 18 w 35"/>
                <a:gd name="T1" fmla="*/ 36 h 36"/>
                <a:gd name="T2" fmla="*/ 1 w 35"/>
                <a:gd name="T3" fmla="*/ 20 h 36"/>
                <a:gd name="T4" fmla="*/ 6 w 35"/>
                <a:gd name="T5" fmla="*/ 13 h 36"/>
                <a:gd name="T6" fmla="*/ 13 w 35"/>
                <a:gd name="T7" fmla="*/ 19 h 36"/>
                <a:gd name="T8" fmla="*/ 18 w 35"/>
                <a:gd name="T9" fmla="*/ 24 h 36"/>
                <a:gd name="T10" fmla="*/ 23 w 35"/>
                <a:gd name="T11" fmla="*/ 18 h 36"/>
                <a:gd name="T12" fmla="*/ 18 w 35"/>
                <a:gd name="T13" fmla="*/ 12 h 36"/>
                <a:gd name="T14" fmla="*/ 12 w 35"/>
                <a:gd name="T15" fmla="*/ 6 h 36"/>
                <a:gd name="T16" fmla="*/ 18 w 35"/>
                <a:gd name="T17" fmla="*/ 0 h 36"/>
                <a:gd name="T18" fmla="*/ 35 w 35"/>
                <a:gd name="T19" fmla="*/ 18 h 36"/>
                <a:gd name="T20" fmla="*/ 18 w 35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8" y="36"/>
                  </a:moveTo>
                  <a:cubicBezTo>
                    <a:pt x="8" y="36"/>
                    <a:pt x="1" y="30"/>
                    <a:pt x="1" y="20"/>
                  </a:cubicBezTo>
                  <a:cubicBezTo>
                    <a:pt x="0" y="16"/>
                    <a:pt x="3" y="13"/>
                    <a:pt x="6" y="13"/>
                  </a:cubicBezTo>
                  <a:cubicBezTo>
                    <a:pt x="10" y="13"/>
                    <a:pt x="12" y="16"/>
                    <a:pt x="13" y="19"/>
                  </a:cubicBezTo>
                  <a:cubicBezTo>
                    <a:pt x="13" y="24"/>
                    <a:pt x="16" y="24"/>
                    <a:pt x="18" y="24"/>
                  </a:cubicBezTo>
                  <a:cubicBezTo>
                    <a:pt x="20" y="24"/>
                    <a:pt x="23" y="24"/>
                    <a:pt x="23" y="18"/>
                  </a:cubicBezTo>
                  <a:cubicBezTo>
                    <a:pt x="23" y="12"/>
                    <a:pt x="20" y="12"/>
                    <a:pt x="18" y="12"/>
                  </a:cubicBezTo>
                  <a:cubicBezTo>
                    <a:pt x="15" y="12"/>
                    <a:pt x="12" y="10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30" y="0"/>
                    <a:pt x="35" y="9"/>
                    <a:pt x="35" y="18"/>
                  </a:cubicBezTo>
                  <a:cubicBezTo>
                    <a:pt x="35" y="27"/>
                    <a:pt x="30" y="36"/>
                    <a:pt x="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465359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7" name="Заголовок 2">
            <a:extLst>
              <a:ext uri="{FF2B5EF4-FFF2-40B4-BE49-F238E27FC236}">
                <a16:creationId xmlns:a16="http://schemas.microsoft.com/office/drawing/2014/main" id="{04CCF12E-AC64-3977-AC87-81E2B297BB28}"/>
              </a:ext>
            </a:extLst>
          </p:cNvPr>
          <p:cNvSpPr txBox="1">
            <a:spLocks/>
          </p:cNvSpPr>
          <p:nvPr/>
        </p:nvSpPr>
        <p:spPr>
          <a:xfrm>
            <a:off x="776749" y="3536204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id="{47694647-7F1D-B170-4907-A3B420DDB214}"/>
              </a:ext>
            </a:extLst>
          </p:cNvPr>
          <p:cNvSpPr txBox="1">
            <a:spLocks/>
          </p:cNvSpPr>
          <p:nvPr/>
        </p:nvSpPr>
        <p:spPr>
          <a:xfrm>
            <a:off x="776749" y="4645309"/>
            <a:ext cx="7030065" cy="369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create local version of </a:t>
            </a:r>
            <a:r>
              <a:rPr lang="en-US" sz="2000" dirty="0" err="1"/>
              <a:t>moodle</a:t>
            </a:r>
            <a:r>
              <a:rPr lang="en-US" sz="2000"/>
              <a:t> with UI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603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83_TF89238778.potx" id="{C187AC66-F437-4538-94B9-8169668C3D41}" vid="{A49C7373-09C4-48B0-99B2-BBF0E106A21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Обзорная презентация по продукту</Template>
  <TotalTime>19</TotalTime>
  <Words>71</Words>
  <Application>Microsoft Office PowerPoint</Application>
  <PresentationFormat>Широкоэкранный</PresentationFormat>
  <Paragraphs>19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2</vt:lpstr>
      <vt:lpstr>DividendVTI</vt:lpstr>
      <vt:lpstr>Local moodle</vt:lpstr>
      <vt:lpstr>Tech stack</vt:lpstr>
      <vt:lpstr>Why is it important</vt:lpstr>
      <vt:lpstr>Criteria for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moodle</dc:title>
  <dc:creator>Daulet Imangaliev</dc:creator>
  <cp:lastModifiedBy>Daulet Imangaliev</cp:lastModifiedBy>
  <cp:revision>1</cp:revision>
  <dcterms:created xsi:type="dcterms:W3CDTF">2023-02-23T11:10:06Z</dcterms:created>
  <dcterms:modified xsi:type="dcterms:W3CDTF">2023-02-23T11:30:04Z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