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10287000" cx="18288000"/>
  <p:notesSz cx="18288000" cy="10287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41" roundtripDataSignature="AMtx7mjT4sXzVNAMVMKTtisZ1ZxXIpJZ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E5767D-AADC-4E83-8FB0-7A692894A3F9}">
  <a:tblStyle styleId="{BEE5767D-AADC-4E83-8FB0-7A692894A3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4cac3012_5_54:notes"/>
          <p:cNvSpPr txBox="1"/>
          <p:nvPr>
            <p:ph idx="1" type="body"/>
          </p:nvPr>
        </p:nvSpPr>
        <p:spPr>
          <a:xfrm>
            <a:off x="2016000" y="5713335"/>
            <a:ext cx="16127040" cy="54124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t/>
            </a:r>
            <a:endParaRPr sz="3000"/>
          </a:p>
        </p:txBody>
      </p:sp>
      <p:sp>
        <p:nvSpPr>
          <p:cNvPr id="97" name="Google Shape;97;g1154cac3012_5_54:notes"/>
          <p:cNvSpPr/>
          <p:nvPr>
            <p:ph idx="2" type="sldImg"/>
          </p:nvPr>
        </p:nvSpPr>
        <p:spPr>
          <a:xfrm>
            <a:off x="579967" y="914400"/>
            <a:ext cx="18999200" cy="450949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712525e68_0_2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712525e68_0_2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9da57c1bc_1_2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9da57c1bc_1_2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da57c1bc_1_3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da57c1bc_1_3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12525e68_0_1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12525e68_0_1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712525e68_0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712525e68_0_1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12525e68_0_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12525e68_0_2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54cac3012_9_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54cac3012_9_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54cac3012_9_2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54cac3012_9_2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4cac3012_9_3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4cac3012_9_3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4cac3012_9_4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4cac3012_9_4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fac41ffa6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fac41ffa6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12525e68_1_2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12525e68_1_2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9da57c1bc_1_6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9da57c1bc_1_6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9da57c1bc_1_5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9da57c1bc_1_5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f96d6ca31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f96d6ca31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fac41ffa6_0_1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fac41ffa6_0_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54cac3012_2_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54cac3012_2_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54cac3012_2_3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54cac3012_2_3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ac41ffa6_0_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ac41ffa6_0_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2d16c5bc7_0_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2d16c5bc7_0_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712525e68_0_4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712525e68_0_4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712525e68_0_4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712525e68_0_4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da57c1bc_1_4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da57c1bc_1_4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12525e68_8_1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712525e68_8_1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da57c1bc_1_1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da57c1bc_1_1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12525e68_0_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12525e68_0_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12525e68_0_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12525e68_0_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8"/>
          <p:cNvSpPr txBox="1"/>
          <p:nvPr>
            <p:ph type="title"/>
          </p:nvPr>
        </p:nvSpPr>
        <p:spPr>
          <a:xfrm>
            <a:off x="1397374" y="2775423"/>
            <a:ext cx="3340200" cy="154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00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18"/>
          <p:cNvSpPr txBox="1"/>
          <p:nvPr>
            <p:ph idx="1" type="body"/>
          </p:nvPr>
        </p:nvSpPr>
        <p:spPr>
          <a:xfrm>
            <a:off x="408334" y="2203443"/>
            <a:ext cx="8327400" cy="28449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4000">
                <a:solidFill>
                  <a:schemeClr val="dk1"/>
                </a:solidFill>
                <a:latin typeface="Arial Black"/>
                <a:ea typeface="Arial Black"/>
                <a:cs typeface="Arial Black"/>
                <a:sym typeface="Arial Black"/>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 name="Google Shape;14;p18"/>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18"/>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18"/>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g1154cac3012_5_17"/>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0" name="Shape 60"/>
        <p:cNvGrpSpPr/>
        <p:nvPr/>
      </p:nvGrpSpPr>
      <p:grpSpPr>
        <a:xfrm>
          <a:off x="0" y="0"/>
          <a:ext cx="0" cy="0"/>
          <a:chOff x="0" y="0"/>
          <a:chExt cx="0" cy="0"/>
        </a:xfrm>
      </p:grpSpPr>
      <p:sp>
        <p:nvSpPr>
          <p:cNvPr id="61" name="Google Shape;61;g1154cac3012_5_19"/>
          <p:cNvSpPr txBox="1"/>
          <p:nvPr>
            <p:ph idx="1" type="subTitle"/>
          </p:nvPr>
        </p:nvSpPr>
        <p:spPr>
          <a:xfrm>
            <a:off x="914400" y="412020"/>
            <a:ext cx="16458480" cy="794664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2" name="Shape 62"/>
        <p:cNvGrpSpPr/>
        <p:nvPr/>
      </p:nvGrpSpPr>
      <p:grpSpPr>
        <a:xfrm>
          <a:off x="0" y="0"/>
          <a:ext cx="0" cy="0"/>
          <a:chOff x="0" y="0"/>
          <a:chExt cx="0" cy="0"/>
        </a:xfrm>
      </p:grpSpPr>
      <p:sp>
        <p:nvSpPr>
          <p:cNvPr id="63" name="Google Shape;63;g1154cac3012_5_21"/>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4" name="Google Shape;64;g1154cac3012_5_21"/>
          <p:cNvSpPr txBox="1"/>
          <p:nvPr>
            <p:ph idx="1" type="body"/>
          </p:nvPr>
        </p:nvSpPr>
        <p:spPr>
          <a:xfrm>
            <a:off x="91440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65" name="Google Shape;65;g1154cac3012_5_21"/>
          <p:cNvSpPr txBox="1"/>
          <p:nvPr>
            <p:ph idx="2" type="body"/>
          </p:nvPr>
        </p:nvSpPr>
        <p:spPr>
          <a:xfrm>
            <a:off x="9348480" y="2400300"/>
            <a:ext cx="8031600" cy="67883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66" name="Google Shape;66;g1154cac3012_5_21"/>
          <p:cNvSpPr txBox="1"/>
          <p:nvPr>
            <p:ph idx="3" type="body"/>
          </p:nvPr>
        </p:nvSpPr>
        <p:spPr>
          <a:xfrm>
            <a:off x="914400" y="594648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7" name="Shape 67"/>
        <p:cNvGrpSpPr/>
        <p:nvPr/>
      </p:nvGrpSpPr>
      <p:grpSpPr>
        <a:xfrm>
          <a:off x="0" y="0"/>
          <a:ext cx="0" cy="0"/>
          <a:chOff x="0" y="0"/>
          <a:chExt cx="0" cy="0"/>
        </a:xfrm>
      </p:grpSpPr>
      <p:sp>
        <p:nvSpPr>
          <p:cNvPr id="68" name="Google Shape;68;g1154cac3012_5_26"/>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9" name="Google Shape;69;g1154cac3012_5_26"/>
          <p:cNvSpPr txBox="1"/>
          <p:nvPr>
            <p:ph idx="1" type="body"/>
          </p:nvPr>
        </p:nvSpPr>
        <p:spPr>
          <a:xfrm>
            <a:off x="914400" y="2400300"/>
            <a:ext cx="8031600" cy="67883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70" name="Google Shape;70;g1154cac3012_5_26"/>
          <p:cNvSpPr txBox="1"/>
          <p:nvPr>
            <p:ph idx="2" type="body"/>
          </p:nvPr>
        </p:nvSpPr>
        <p:spPr>
          <a:xfrm>
            <a:off x="934848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71" name="Google Shape;71;g1154cac3012_5_26"/>
          <p:cNvSpPr txBox="1"/>
          <p:nvPr>
            <p:ph idx="3" type="body"/>
          </p:nvPr>
        </p:nvSpPr>
        <p:spPr>
          <a:xfrm>
            <a:off x="9348480" y="594648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2" name="Shape 72"/>
        <p:cNvGrpSpPr/>
        <p:nvPr/>
      </p:nvGrpSpPr>
      <p:grpSpPr>
        <a:xfrm>
          <a:off x="0" y="0"/>
          <a:ext cx="0" cy="0"/>
          <a:chOff x="0" y="0"/>
          <a:chExt cx="0" cy="0"/>
        </a:xfrm>
      </p:grpSpPr>
      <p:sp>
        <p:nvSpPr>
          <p:cNvPr id="73" name="Google Shape;73;g1154cac3012_5_31"/>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4" name="Google Shape;74;g1154cac3012_5_31"/>
          <p:cNvSpPr txBox="1"/>
          <p:nvPr>
            <p:ph idx="1" type="body"/>
          </p:nvPr>
        </p:nvSpPr>
        <p:spPr>
          <a:xfrm>
            <a:off x="91440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75" name="Google Shape;75;g1154cac3012_5_31"/>
          <p:cNvSpPr txBox="1"/>
          <p:nvPr>
            <p:ph idx="2" type="body"/>
          </p:nvPr>
        </p:nvSpPr>
        <p:spPr>
          <a:xfrm>
            <a:off x="934848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76" name="Google Shape;76;g1154cac3012_5_31"/>
          <p:cNvSpPr txBox="1"/>
          <p:nvPr>
            <p:ph idx="3" type="body"/>
          </p:nvPr>
        </p:nvSpPr>
        <p:spPr>
          <a:xfrm>
            <a:off x="914400" y="5946480"/>
            <a:ext cx="1645848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7" name="Shape 77"/>
        <p:cNvGrpSpPr/>
        <p:nvPr/>
      </p:nvGrpSpPr>
      <p:grpSpPr>
        <a:xfrm>
          <a:off x="0" y="0"/>
          <a:ext cx="0" cy="0"/>
          <a:chOff x="0" y="0"/>
          <a:chExt cx="0" cy="0"/>
        </a:xfrm>
      </p:grpSpPr>
      <p:sp>
        <p:nvSpPr>
          <p:cNvPr id="78" name="Google Shape;78;g1154cac3012_5_36"/>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9" name="Google Shape;79;g1154cac3012_5_36"/>
          <p:cNvSpPr txBox="1"/>
          <p:nvPr>
            <p:ph idx="1" type="body"/>
          </p:nvPr>
        </p:nvSpPr>
        <p:spPr>
          <a:xfrm>
            <a:off x="914400" y="2400300"/>
            <a:ext cx="1645848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80" name="Google Shape;80;g1154cac3012_5_36"/>
          <p:cNvSpPr txBox="1"/>
          <p:nvPr>
            <p:ph idx="2" type="body"/>
          </p:nvPr>
        </p:nvSpPr>
        <p:spPr>
          <a:xfrm>
            <a:off x="914400" y="5946480"/>
            <a:ext cx="1645848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1" name="Shape 81"/>
        <p:cNvGrpSpPr/>
        <p:nvPr/>
      </p:nvGrpSpPr>
      <p:grpSpPr>
        <a:xfrm>
          <a:off x="0" y="0"/>
          <a:ext cx="0" cy="0"/>
          <a:chOff x="0" y="0"/>
          <a:chExt cx="0" cy="0"/>
        </a:xfrm>
      </p:grpSpPr>
      <p:sp>
        <p:nvSpPr>
          <p:cNvPr id="82" name="Google Shape;82;g1154cac3012_5_40"/>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3" name="Google Shape;83;g1154cac3012_5_40"/>
          <p:cNvSpPr txBox="1"/>
          <p:nvPr>
            <p:ph idx="1" type="body"/>
          </p:nvPr>
        </p:nvSpPr>
        <p:spPr>
          <a:xfrm>
            <a:off x="91440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84" name="Google Shape;84;g1154cac3012_5_40"/>
          <p:cNvSpPr txBox="1"/>
          <p:nvPr>
            <p:ph idx="2" type="body"/>
          </p:nvPr>
        </p:nvSpPr>
        <p:spPr>
          <a:xfrm>
            <a:off x="9348480" y="240030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85" name="Google Shape;85;g1154cac3012_5_40"/>
          <p:cNvSpPr txBox="1"/>
          <p:nvPr>
            <p:ph idx="3" type="body"/>
          </p:nvPr>
        </p:nvSpPr>
        <p:spPr>
          <a:xfrm>
            <a:off x="914400" y="594648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86" name="Google Shape;86;g1154cac3012_5_40"/>
          <p:cNvSpPr txBox="1"/>
          <p:nvPr>
            <p:ph idx="4" type="body"/>
          </p:nvPr>
        </p:nvSpPr>
        <p:spPr>
          <a:xfrm>
            <a:off x="9348480" y="5946480"/>
            <a:ext cx="80316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7" name="Shape 87"/>
        <p:cNvGrpSpPr/>
        <p:nvPr/>
      </p:nvGrpSpPr>
      <p:grpSpPr>
        <a:xfrm>
          <a:off x="0" y="0"/>
          <a:ext cx="0" cy="0"/>
          <a:chOff x="0" y="0"/>
          <a:chExt cx="0" cy="0"/>
        </a:xfrm>
      </p:grpSpPr>
      <p:sp>
        <p:nvSpPr>
          <p:cNvPr id="88" name="Google Shape;88;g1154cac3012_5_46"/>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9" name="Google Shape;89;g1154cac3012_5_46"/>
          <p:cNvSpPr txBox="1"/>
          <p:nvPr>
            <p:ph idx="1" type="body"/>
          </p:nvPr>
        </p:nvSpPr>
        <p:spPr>
          <a:xfrm>
            <a:off x="914400" y="240030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90" name="Google Shape;90;g1154cac3012_5_46"/>
          <p:cNvSpPr txBox="1"/>
          <p:nvPr>
            <p:ph idx="2" type="body"/>
          </p:nvPr>
        </p:nvSpPr>
        <p:spPr>
          <a:xfrm>
            <a:off x="6479280" y="240030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91" name="Google Shape;91;g1154cac3012_5_46"/>
          <p:cNvSpPr txBox="1"/>
          <p:nvPr>
            <p:ph idx="3" type="body"/>
          </p:nvPr>
        </p:nvSpPr>
        <p:spPr>
          <a:xfrm>
            <a:off x="12044160" y="240030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92" name="Google Shape;92;g1154cac3012_5_46"/>
          <p:cNvSpPr txBox="1"/>
          <p:nvPr>
            <p:ph idx="4" type="body"/>
          </p:nvPr>
        </p:nvSpPr>
        <p:spPr>
          <a:xfrm>
            <a:off x="914400" y="594648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93" name="Google Shape;93;g1154cac3012_5_46"/>
          <p:cNvSpPr txBox="1"/>
          <p:nvPr>
            <p:ph idx="5" type="body"/>
          </p:nvPr>
        </p:nvSpPr>
        <p:spPr>
          <a:xfrm>
            <a:off x="6479280" y="594648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94" name="Google Shape;94;g1154cac3012_5_46"/>
          <p:cNvSpPr txBox="1"/>
          <p:nvPr>
            <p:ph idx="6" type="body"/>
          </p:nvPr>
        </p:nvSpPr>
        <p:spPr>
          <a:xfrm>
            <a:off x="12044160" y="5946480"/>
            <a:ext cx="5299200" cy="3237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9"/>
          <p:cNvSpPr txBox="1"/>
          <p:nvPr>
            <p:ph type="ctrTitle"/>
          </p:nvPr>
        </p:nvSpPr>
        <p:spPr>
          <a:xfrm>
            <a:off x="3585706" y="1003364"/>
            <a:ext cx="11116500" cy="1244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80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19"/>
          <p:cNvSpPr txBox="1"/>
          <p:nvPr>
            <p:ph idx="1" type="subTitle"/>
          </p:nvPr>
        </p:nvSpPr>
        <p:spPr>
          <a:xfrm>
            <a:off x="2743200" y="5760720"/>
            <a:ext cx="12801600" cy="2571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9"/>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19"/>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9"/>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0"/>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20"/>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20"/>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7" name="Shape 27"/>
        <p:cNvGrpSpPr/>
        <p:nvPr/>
      </p:nvGrpSpPr>
      <p:grpSpPr>
        <a:xfrm>
          <a:off x="0" y="0"/>
          <a:ext cx="0" cy="0"/>
          <a:chOff x="0" y="0"/>
          <a:chExt cx="0" cy="0"/>
        </a:xfrm>
      </p:grpSpPr>
      <p:sp>
        <p:nvSpPr>
          <p:cNvPr id="28" name="Google Shape;28;p21"/>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D8EC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1"/>
          <p:cNvSpPr/>
          <p:nvPr/>
        </p:nvSpPr>
        <p:spPr>
          <a:xfrm>
            <a:off x="2175299" y="1376677"/>
            <a:ext cx="13935000" cy="78771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1"/>
          <p:cNvSpPr txBox="1"/>
          <p:nvPr>
            <p:ph type="title"/>
          </p:nvPr>
        </p:nvSpPr>
        <p:spPr>
          <a:xfrm>
            <a:off x="1397374" y="2775423"/>
            <a:ext cx="3340200" cy="154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00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21"/>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21"/>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21"/>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22"/>
          <p:cNvSpPr txBox="1"/>
          <p:nvPr>
            <p:ph type="title"/>
          </p:nvPr>
        </p:nvSpPr>
        <p:spPr>
          <a:xfrm>
            <a:off x="1397374" y="2775423"/>
            <a:ext cx="3340200" cy="154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100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22"/>
          <p:cNvSpPr txBox="1"/>
          <p:nvPr>
            <p:ph idx="1" type="body"/>
          </p:nvPr>
        </p:nvSpPr>
        <p:spPr>
          <a:xfrm>
            <a:off x="914400" y="2366010"/>
            <a:ext cx="7955400" cy="6789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7" name="Google Shape;37;p22"/>
          <p:cNvSpPr txBox="1"/>
          <p:nvPr>
            <p:ph idx="2" type="body"/>
          </p:nvPr>
        </p:nvSpPr>
        <p:spPr>
          <a:xfrm>
            <a:off x="9418320" y="2366010"/>
            <a:ext cx="7955400" cy="6789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8" name="Google Shape;38;p22"/>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2"/>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2"/>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7" name="Shape 47"/>
        <p:cNvGrpSpPr/>
        <p:nvPr/>
      </p:nvGrpSpPr>
      <p:grpSpPr>
        <a:xfrm>
          <a:off x="0" y="0"/>
          <a:ext cx="0" cy="0"/>
          <a:chOff x="0" y="0"/>
          <a:chExt cx="0" cy="0"/>
        </a:xfrm>
      </p:grpSpPr>
      <p:sp>
        <p:nvSpPr>
          <p:cNvPr id="48" name="Google Shape;48;g1154cac3012_5_6"/>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9" name="Google Shape;49;g1154cac3012_5_6"/>
          <p:cNvSpPr txBox="1"/>
          <p:nvPr>
            <p:ph idx="1" type="subTitle"/>
          </p:nvPr>
        </p:nvSpPr>
        <p:spPr>
          <a:xfrm>
            <a:off x="914400" y="2400300"/>
            <a:ext cx="16458480" cy="678834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1" name="Shape 51"/>
        <p:cNvGrpSpPr/>
        <p:nvPr/>
      </p:nvGrpSpPr>
      <p:grpSpPr>
        <a:xfrm>
          <a:off x="0" y="0"/>
          <a:ext cx="0" cy="0"/>
          <a:chOff x="0" y="0"/>
          <a:chExt cx="0" cy="0"/>
        </a:xfrm>
      </p:grpSpPr>
      <p:sp>
        <p:nvSpPr>
          <p:cNvPr id="52" name="Google Shape;52;g1154cac3012_5_10"/>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3" name="Google Shape;53;g1154cac3012_5_10"/>
          <p:cNvSpPr txBox="1"/>
          <p:nvPr>
            <p:ph idx="1" type="body"/>
          </p:nvPr>
        </p:nvSpPr>
        <p:spPr>
          <a:xfrm>
            <a:off x="914400" y="2400300"/>
            <a:ext cx="16458480" cy="67883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4" name="Shape 54"/>
        <p:cNvGrpSpPr/>
        <p:nvPr/>
      </p:nvGrpSpPr>
      <p:grpSpPr>
        <a:xfrm>
          <a:off x="0" y="0"/>
          <a:ext cx="0" cy="0"/>
          <a:chOff x="0" y="0"/>
          <a:chExt cx="0" cy="0"/>
        </a:xfrm>
      </p:grpSpPr>
      <p:sp>
        <p:nvSpPr>
          <p:cNvPr id="55" name="Google Shape;55;g1154cac3012_5_13"/>
          <p:cNvSpPr txBox="1"/>
          <p:nvPr>
            <p:ph type="title"/>
          </p:nvPr>
        </p:nvSpPr>
        <p:spPr>
          <a:xfrm>
            <a:off x="914400" y="412020"/>
            <a:ext cx="16458480" cy="1713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6" name="Google Shape;56;g1154cac3012_5_13"/>
          <p:cNvSpPr txBox="1"/>
          <p:nvPr>
            <p:ph idx="1" type="body"/>
          </p:nvPr>
        </p:nvSpPr>
        <p:spPr>
          <a:xfrm>
            <a:off x="914400" y="2400300"/>
            <a:ext cx="8031600" cy="67883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
        <p:nvSpPr>
          <p:cNvPr id="57" name="Google Shape;57;g1154cac3012_5_13"/>
          <p:cNvSpPr txBox="1"/>
          <p:nvPr>
            <p:ph idx="2" type="body"/>
          </p:nvPr>
        </p:nvSpPr>
        <p:spPr>
          <a:xfrm>
            <a:off x="9348480" y="2400300"/>
            <a:ext cx="8031600" cy="67883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2600"/>
              <a:buNone/>
              <a:defRPr/>
            </a:lvl1pPr>
            <a:lvl2pPr indent="-228600" lvl="1" marL="914400" algn="l">
              <a:lnSpc>
                <a:spcPct val="100000"/>
              </a:lnSpc>
              <a:spcBef>
                <a:spcPts val="0"/>
              </a:spcBef>
              <a:spcAft>
                <a:spcPts val="0"/>
              </a:spcAft>
              <a:buSzPts val="2600"/>
              <a:buNone/>
              <a:defRPr/>
            </a:lvl2pPr>
            <a:lvl3pPr indent="-228600" lvl="2" marL="1371600" algn="l">
              <a:lnSpc>
                <a:spcPct val="100000"/>
              </a:lnSpc>
              <a:spcBef>
                <a:spcPts val="0"/>
              </a:spcBef>
              <a:spcAft>
                <a:spcPts val="0"/>
              </a:spcAft>
              <a:buSzPts val="2600"/>
              <a:buNone/>
              <a:defRPr/>
            </a:lvl3pPr>
            <a:lvl4pPr indent="-228600" lvl="3" marL="1828800" algn="l">
              <a:lnSpc>
                <a:spcPct val="100000"/>
              </a:lnSpc>
              <a:spcBef>
                <a:spcPts val="0"/>
              </a:spcBef>
              <a:spcAft>
                <a:spcPts val="0"/>
              </a:spcAft>
              <a:buSzPts val="2600"/>
              <a:buNone/>
              <a:defRPr/>
            </a:lvl4pPr>
            <a:lvl5pPr indent="-228600" lvl="4" marL="2286000" algn="l">
              <a:lnSpc>
                <a:spcPct val="100000"/>
              </a:lnSpc>
              <a:spcBef>
                <a:spcPts val="0"/>
              </a:spcBef>
              <a:spcAft>
                <a:spcPts val="0"/>
              </a:spcAft>
              <a:buSzPts val="2600"/>
              <a:buNone/>
              <a:defRPr/>
            </a:lvl5pPr>
            <a:lvl6pPr indent="-228600" lvl="5" marL="2743200" algn="l">
              <a:lnSpc>
                <a:spcPct val="100000"/>
              </a:lnSpc>
              <a:spcBef>
                <a:spcPts val="0"/>
              </a:spcBef>
              <a:spcAft>
                <a:spcPts val="0"/>
              </a:spcAft>
              <a:buSzPts val="2600"/>
              <a:buNone/>
              <a:defRPr/>
            </a:lvl6pPr>
            <a:lvl7pPr indent="-228600" lvl="6" marL="3200400" algn="l">
              <a:lnSpc>
                <a:spcPct val="100000"/>
              </a:lnSpc>
              <a:spcBef>
                <a:spcPts val="0"/>
              </a:spcBef>
              <a:spcAft>
                <a:spcPts val="0"/>
              </a:spcAft>
              <a:buSzPts val="2600"/>
              <a:buNone/>
              <a:defRPr/>
            </a:lvl7pPr>
            <a:lvl8pPr indent="-228600" lvl="7" marL="3657600" algn="l">
              <a:lnSpc>
                <a:spcPct val="100000"/>
              </a:lnSpc>
              <a:spcBef>
                <a:spcPts val="0"/>
              </a:spcBef>
              <a:spcAft>
                <a:spcPts val="0"/>
              </a:spcAft>
              <a:buSzPts val="2600"/>
              <a:buNone/>
              <a:defRPr/>
            </a:lvl8pPr>
            <a:lvl9pPr indent="-228600" lvl="8" marL="4114800" algn="l">
              <a:lnSpc>
                <a:spcPct val="100000"/>
              </a:lnSpc>
              <a:spcBef>
                <a:spcPts val="0"/>
              </a:spcBef>
              <a:spcAft>
                <a:spcPts val="0"/>
              </a:spcAft>
              <a:buSzPts val="2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theme" Target="../theme/theme3.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397374" y="2775423"/>
            <a:ext cx="3340200" cy="1549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0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7"/>
          <p:cNvSpPr txBox="1"/>
          <p:nvPr>
            <p:ph idx="1" type="body"/>
          </p:nvPr>
        </p:nvSpPr>
        <p:spPr>
          <a:xfrm>
            <a:off x="408334" y="2203443"/>
            <a:ext cx="8327400" cy="28449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4000" u="none" cap="none" strike="noStrike">
                <a:solidFill>
                  <a:schemeClr val="dk1"/>
                </a:solidFill>
                <a:latin typeface="Arial Black"/>
                <a:ea typeface="Arial Black"/>
                <a:cs typeface="Arial Black"/>
                <a:sym typeface="Arial Black"/>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7"/>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7"/>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7"/>
          <p:cNvSpPr txBox="1"/>
          <p:nvPr>
            <p:ph idx="12" type="sldNum"/>
          </p:nvPr>
        </p:nvSpPr>
        <p:spPr>
          <a:xfrm>
            <a:off x="13167361" y="9566910"/>
            <a:ext cx="4206300" cy="5145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 name="Shape 41"/>
        <p:cNvGrpSpPr/>
        <p:nvPr/>
      </p:nvGrpSpPr>
      <p:grpSpPr>
        <a:xfrm>
          <a:off x="0" y="0"/>
          <a:ext cx="0" cy="0"/>
          <a:chOff x="0" y="0"/>
          <a:chExt cx="0" cy="0"/>
        </a:xfrm>
      </p:grpSpPr>
      <p:sp>
        <p:nvSpPr>
          <p:cNvPr id="42" name="Google Shape;42;g1154cac3012_5_0"/>
          <p:cNvSpPr txBox="1"/>
          <p:nvPr>
            <p:ph type="title"/>
          </p:nvPr>
        </p:nvSpPr>
        <p:spPr>
          <a:xfrm>
            <a:off x="1371600" y="3195720"/>
            <a:ext cx="15544080" cy="2204280"/>
          </a:xfrm>
          <a:prstGeom prst="rect">
            <a:avLst/>
          </a:prstGeom>
          <a:noFill/>
          <a:ln>
            <a:noFill/>
          </a:ln>
        </p:spPr>
        <p:txBody>
          <a:bodyPr anchorCtr="0" anchor="ctr" bIns="83775" lIns="167625" spcFirstLastPara="1" rIns="167625" wrap="square" tIns="83775">
            <a:noAutofit/>
          </a:bodyPr>
          <a:lstStyle>
            <a:lvl1pPr lvl="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9pPr>
          </a:lstStyle>
          <a:p/>
        </p:txBody>
      </p:sp>
      <p:sp>
        <p:nvSpPr>
          <p:cNvPr id="43" name="Google Shape;43;g1154cac3012_5_0"/>
          <p:cNvSpPr txBox="1"/>
          <p:nvPr>
            <p:ph idx="10" type="dt"/>
          </p:nvPr>
        </p:nvSpPr>
        <p:spPr>
          <a:xfrm>
            <a:off x="914400" y="9534780"/>
            <a:ext cx="4266720" cy="547020"/>
          </a:xfrm>
          <a:prstGeom prst="rect">
            <a:avLst/>
          </a:prstGeom>
          <a:noFill/>
          <a:ln>
            <a:noFill/>
          </a:ln>
        </p:spPr>
        <p:txBody>
          <a:bodyPr anchorCtr="0" anchor="ctr" bIns="83775" lIns="167625" spcFirstLastPara="1" rIns="167625" wrap="square" tIns="83775">
            <a:noAutofit/>
          </a:bodyPr>
          <a:lstStyle>
            <a:lvl1pPr lvl="0"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9pPr>
          </a:lstStyle>
          <a:p/>
        </p:txBody>
      </p:sp>
      <p:sp>
        <p:nvSpPr>
          <p:cNvPr id="44" name="Google Shape;44;g1154cac3012_5_0"/>
          <p:cNvSpPr txBox="1"/>
          <p:nvPr>
            <p:ph idx="11" type="ftr"/>
          </p:nvPr>
        </p:nvSpPr>
        <p:spPr>
          <a:xfrm>
            <a:off x="6248160" y="9534780"/>
            <a:ext cx="5790240" cy="547020"/>
          </a:xfrm>
          <a:prstGeom prst="rect">
            <a:avLst/>
          </a:prstGeom>
          <a:noFill/>
          <a:ln>
            <a:noFill/>
          </a:ln>
        </p:spPr>
        <p:txBody>
          <a:bodyPr anchorCtr="0" anchor="ctr" bIns="83775" lIns="167625" spcFirstLastPara="1" rIns="167625" wrap="square" tIns="83775">
            <a:noAutofit/>
          </a:bodyPr>
          <a:lstStyle>
            <a:lvl1pPr lvl="0"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2600"/>
              <a:buFont typeface="Arial"/>
              <a:buNone/>
              <a:defRPr b="0" i="0" sz="3300" u="none" cap="none" strike="noStrike">
                <a:solidFill>
                  <a:schemeClr val="dk1"/>
                </a:solidFill>
                <a:latin typeface="Arial"/>
                <a:ea typeface="Arial"/>
                <a:cs typeface="Arial"/>
                <a:sym typeface="Arial"/>
              </a:defRPr>
            </a:lvl9pPr>
          </a:lstStyle>
          <a:p/>
        </p:txBody>
      </p:sp>
      <p:sp>
        <p:nvSpPr>
          <p:cNvPr id="45" name="Google Shape;45;g1154cac3012_5_0"/>
          <p:cNvSpPr txBox="1"/>
          <p:nvPr>
            <p:ph idx="12" type="sldNum"/>
          </p:nvPr>
        </p:nvSpPr>
        <p:spPr>
          <a:xfrm>
            <a:off x="13106160" y="9534780"/>
            <a:ext cx="4266720" cy="547020"/>
          </a:xfrm>
          <a:prstGeom prst="rect">
            <a:avLst/>
          </a:prstGeom>
          <a:noFill/>
          <a:ln>
            <a:noFill/>
          </a:ln>
        </p:spPr>
        <p:txBody>
          <a:bodyPr anchorCtr="0" anchor="ctr" bIns="83775" lIns="167625" spcFirstLastPara="1" rIns="167625" wrap="square" tIns="83775">
            <a:noAutofit/>
          </a:bodyPr>
          <a:lstStyle>
            <a:lvl1pPr indent="0" lvl="0"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200"/>
              <a:buFont typeface="Arial"/>
              <a:buNone/>
              <a:defRPr b="0" i="0" sz="2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46" name="Google Shape;46;g1154cac3012_5_0"/>
          <p:cNvSpPr txBox="1"/>
          <p:nvPr>
            <p:ph idx="1" type="body"/>
          </p:nvPr>
        </p:nvSpPr>
        <p:spPr>
          <a:xfrm>
            <a:off x="914400" y="2406780"/>
            <a:ext cx="16458480" cy="59659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600"/>
              <a:buFont typeface="Arial"/>
              <a:buNone/>
              <a:defRPr b="0" i="0" sz="33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document/d/1DftAdzEaFupuIpHIiQjoJ15EG8khiXXVT7mcDSNla2g/edit" TargetMode="External"/><Relationship Id="rId4" Type="http://schemas.openxmlformats.org/officeDocument/2006/relationships/hyperlink" Target="https://docs.google.com/document/d/1IcNWniuixTC5Qyy7nhVKHdt2rNC4JkHU6ISnE8hvAy0/edit?usp=sharing" TargetMode="External"/><Relationship Id="rId5" Type="http://schemas.openxmlformats.org/officeDocument/2006/relationships/hyperlink" Target="https://docs.google.com/document/d/1IKRcKnOXbeqq6QRw4WJNKepHjl2aHkTD/edit?usp=drive_web&amp;ouid=118025805721616450229&amp;rtpof=tru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jpg"/><Relationship Id="rId4" Type="http://schemas.openxmlformats.org/officeDocument/2006/relationships/image" Target="../media/image7.jpg"/><Relationship Id="rId5"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 Id="rId4" Type="http://schemas.openxmlformats.org/officeDocument/2006/relationships/image" Target="../media/image28.jpg"/><Relationship Id="rId5" Type="http://schemas.openxmlformats.org/officeDocument/2006/relationships/image" Target="../media/image29.jpg"/><Relationship Id="rId6"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parkingrhino.com/" TargetMode="External"/><Relationship Id="rId4" Type="http://schemas.openxmlformats.org/officeDocument/2006/relationships/hyperlink" Target="https://www.bestparking.com/" TargetMode="External"/><Relationship Id="rId9" Type="http://schemas.openxmlformats.org/officeDocument/2006/relationships/hyperlink" Target="https://docs.google.com/document/d/1IKRcKnOXbeqq6QRw4WJNKepHjl2aHkTD/edit?usp=drive_web&amp;ouid=118025805721616450229&amp;rtpof=true" TargetMode="External"/><Relationship Id="rId5" Type="http://schemas.openxmlformats.org/officeDocument/2006/relationships/hyperlink" Target="https://parkplus.io/" TargetMode="External"/><Relationship Id="rId6" Type="http://schemas.openxmlformats.org/officeDocument/2006/relationships/hyperlink" Target="https://www.arrive.com/solutions" TargetMode="External"/><Relationship Id="rId7" Type="http://schemas.openxmlformats.org/officeDocument/2006/relationships/hyperlink" Target="https://docs.google.com/document/d/1IcNWniuixTC5Qyy7nhVKHdt2rNC4JkHU6ISnE8hvAy0/edit?usp=sharing" TargetMode="External"/><Relationship Id="rId8" Type="http://schemas.openxmlformats.org/officeDocument/2006/relationships/hyperlink" Target="https://docs.google.com/document/d/1DftAdzEaFupuIpHIiQjoJ15EG8khiXXVT7mcDSNla2g/edi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rive.google.com/drive/folders/1MR4AvaD_c-FKydTXkNxsIxh1b9sn3Bly" TargetMode="External"/><Relationship Id="rId4" Type="http://schemas.openxmlformats.org/officeDocument/2006/relationships/hyperlink" Target="https://drive.google.com/drive/folders/1MR4AvaD_c-FKydTXkNxsIxh1b9sn3Bly" TargetMode="External"/><Relationship Id="rId9" Type="http://schemas.openxmlformats.org/officeDocument/2006/relationships/hyperlink" Target="https://drive.google.com/drive/folders/1MR4AvaD_c-FKydTXkNxsIxh1b9sn3Bly" TargetMode="External"/><Relationship Id="rId5" Type="http://schemas.openxmlformats.org/officeDocument/2006/relationships/hyperlink" Target="https://drive.google.com/drive/folders/1MR4AvaD_c-FKydTXkNxsIxh1b9sn3Bly" TargetMode="External"/><Relationship Id="rId6" Type="http://schemas.openxmlformats.org/officeDocument/2006/relationships/hyperlink" Target="https://drive.google.com/drive/folders/1MR4AvaD_c-FKydTXkNxsIxh1b9sn3Bly" TargetMode="External"/><Relationship Id="rId7" Type="http://schemas.openxmlformats.org/officeDocument/2006/relationships/hyperlink" Target="https://drive.google.com/drive/folders/1MR4AvaD_c-FKydTXkNxsIxh1b9sn3Bly" TargetMode="External"/><Relationship Id="rId8" Type="http://schemas.openxmlformats.org/officeDocument/2006/relationships/hyperlink" Target="https://drive.google.com/drive/folders/1MR4AvaD_c-FKydTXkNxsIxh1b9sn3Bl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54cac3012_5_54"/>
          <p:cNvSpPr txBox="1"/>
          <p:nvPr/>
        </p:nvSpPr>
        <p:spPr>
          <a:xfrm>
            <a:off x="457200" y="2571480"/>
            <a:ext cx="17830080" cy="928800"/>
          </a:xfrm>
          <a:prstGeom prst="rect">
            <a:avLst/>
          </a:prstGeom>
          <a:noFill/>
          <a:ln>
            <a:noFill/>
          </a:ln>
        </p:spPr>
        <p:txBody>
          <a:bodyPr anchorCtr="0" anchor="ctr" bIns="83775" lIns="167625" spcFirstLastPara="1" rIns="167625" wrap="square" tIns="83775">
            <a:noAutofit/>
          </a:bodyPr>
          <a:lstStyle/>
          <a:p>
            <a:pPr indent="0" lvl="0" marL="0" marR="0" rtl="0" algn="ctr">
              <a:lnSpc>
                <a:spcPct val="100000"/>
              </a:lnSpc>
              <a:spcBef>
                <a:spcPts val="0"/>
              </a:spcBef>
              <a:spcAft>
                <a:spcPts val="0"/>
              </a:spcAft>
              <a:buClr>
                <a:srgbClr val="000000"/>
              </a:buClr>
              <a:buSzPts val="3300"/>
              <a:buFont typeface="Arial"/>
              <a:buNone/>
            </a:pP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r>
              <a:rPr b="1" i="0" lang="en-US" sz="5900" u="sng" cap="none" strike="noStrike">
                <a:solidFill>
                  <a:srgbClr val="000000"/>
                </a:solidFill>
                <a:latin typeface="Times New Roman"/>
                <a:ea typeface="Times New Roman"/>
                <a:cs typeface="Times New Roman"/>
                <a:sym typeface="Times New Roman"/>
              </a:rPr>
              <a:t>B.Tech Project External Evaluation</a:t>
            </a:r>
            <a:r>
              <a:rPr b="1" lang="en-US" sz="5900" u="sng">
                <a:latin typeface="Times New Roman"/>
                <a:ea typeface="Times New Roman"/>
                <a:cs typeface="Times New Roman"/>
                <a:sym typeface="Times New Roman"/>
              </a:rPr>
              <a:t>, VIIIth Sem</a:t>
            </a:r>
            <a:br>
              <a:rPr b="0" i="0" lang="en-US" sz="3300" u="none" cap="none" strike="noStrike">
                <a:solidFill>
                  <a:schemeClr val="dk1"/>
                </a:solidFill>
                <a:latin typeface="Arial"/>
                <a:ea typeface="Arial"/>
                <a:cs typeface="Arial"/>
                <a:sym typeface="Arial"/>
              </a:rPr>
            </a:br>
            <a:r>
              <a:rPr b="1" lang="en-US" sz="3700">
                <a:latin typeface="Times New Roman"/>
                <a:ea typeface="Times New Roman"/>
                <a:cs typeface="Times New Roman"/>
                <a:sym typeface="Times New Roman"/>
              </a:rPr>
              <a:t>SOPA: A Parking Solution</a:t>
            </a: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br>
              <a:rPr b="0" i="0" lang="en-US" sz="3300" u="none" cap="none" strike="noStrike">
                <a:solidFill>
                  <a:schemeClr val="dk1"/>
                </a:solidFill>
                <a:latin typeface="Arial"/>
                <a:ea typeface="Arial"/>
                <a:cs typeface="Arial"/>
                <a:sym typeface="Arial"/>
              </a:rPr>
            </a:br>
            <a:r>
              <a:rPr b="0" i="0" lang="en-US" sz="5100" u="none" cap="none" strike="noStrike">
                <a:solidFill>
                  <a:srgbClr val="000000"/>
                </a:solidFill>
                <a:latin typeface="Times New Roman"/>
                <a:ea typeface="Times New Roman"/>
                <a:cs typeface="Times New Roman"/>
                <a:sym typeface="Times New Roman"/>
              </a:rPr>
              <a:t> </a:t>
            </a:r>
            <a:endParaRPr b="0" i="0" sz="5100" u="none" cap="none" strike="noStrike">
              <a:solidFill>
                <a:srgbClr val="000000"/>
              </a:solidFill>
              <a:latin typeface="Calibri"/>
              <a:ea typeface="Calibri"/>
              <a:cs typeface="Calibri"/>
              <a:sym typeface="Calibri"/>
            </a:endParaRPr>
          </a:p>
        </p:txBody>
      </p:sp>
      <p:sp>
        <p:nvSpPr>
          <p:cNvPr id="100" name="Google Shape;100;g1154cac3012_5_54"/>
          <p:cNvSpPr/>
          <p:nvPr/>
        </p:nvSpPr>
        <p:spPr>
          <a:xfrm>
            <a:off x="1849888" y="8784599"/>
            <a:ext cx="15044700" cy="1502400"/>
          </a:xfrm>
          <a:prstGeom prst="rect">
            <a:avLst/>
          </a:prstGeom>
          <a:noFill/>
          <a:ln>
            <a:noFill/>
          </a:ln>
        </p:spPr>
        <p:txBody>
          <a:bodyPr anchorCtr="0" anchor="t" bIns="82500" lIns="165000" spcFirstLastPara="1" rIns="165000" wrap="square" tIns="82500">
            <a:noAutofit/>
          </a:bodyPr>
          <a:lstStyle/>
          <a:p>
            <a:pPr indent="0" lvl="0" marL="0" marR="0" rtl="0" algn="ctr">
              <a:lnSpc>
                <a:spcPct val="100000"/>
              </a:lnSpc>
              <a:spcBef>
                <a:spcPts val="0"/>
              </a:spcBef>
              <a:spcAft>
                <a:spcPts val="0"/>
              </a:spcAft>
              <a:buClr>
                <a:srgbClr val="000000"/>
              </a:buClr>
              <a:buSzPts val="4000"/>
              <a:buFont typeface="Arial"/>
              <a:buNone/>
            </a:pPr>
            <a:r>
              <a:rPr b="0" i="0" lang="en-US" sz="2400" u="none" cap="none" strike="noStrike">
                <a:solidFill>
                  <a:srgbClr val="000000"/>
                </a:solidFill>
                <a:latin typeface="Times New Roman"/>
                <a:ea typeface="Times New Roman"/>
                <a:cs typeface="Times New Roman"/>
                <a:sym typeface="Times New Roman"/>
              </a:rPr>
              <a:t>DEPARTMENT OF COMPUTER SCIENCE &amp; ENGINEERING</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2400" u="none" cap="none" strike="noStrike">
                <a:solidFill>
                  <a:srgbClr val="000000"/>
                </a:solidFill>
                <a:latin typeface="Times New Roman"/>
                <a:ea typeface="Times New Roman"/>
                <a:cs typeface="Times New Roman"/>
                <a:sym typeface="Times New Roman"/>
              </a:rPr>
              <a:t>SCHOOL OF ENGINEERING AND TECHNOLOGY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lang="en-US" sz="2400">
                <a:latin typeface="Times New Roman"/>
                <a:ea typeface="Times New Roman"/>
                <a:cs typeface="Times New Roman"/>
                <a:sym typeface="Times New Roman"/>
              </a:rPr>
              <a:t>May</a:t>
            </a:r>
            <a:r>
              <a:rPr b="0" i="0" lang="en-US" sz="2400" u="none" cap="none" strike="noStrike">
                <a:solidFill>
                  <a:srgbClr val="000000"/>
                </a:solidFill>
                <a:latin typeface="Times New Roman"/>
                <a:ea typeface="Times New Roman"/>
                <a:cs typeface="Times New Roman"/>
                <a:sym typeface="Times New Roman"/>
              </a:rPr>
              <a:t> 2022</a:t>
            </a:r>
            <a:endParaRPr b="0" i="0" sz="2400" u="none" cap="none" strike="noStrike">
              <a:solidFill>
                <a:schemeClr val="dk1"/>
              </a:solidFill>
              <a:latin typeface="Arial"/>
              <a:ea typeface="Arial"/>
              <a:cs typeface="Arial"/>
              <a:sym typeface="Arial"/>
            </a:endParaRPr>
          </a:p>
        </p:txBody>
      </p:sp>
      <p:sp>
        <p:nvSpPr>
          <p:cNvPr id="101" name="Google Shape;101;g1154cac3012_5_54"/>
          <p:cNvSpPr/>
          <p:nvPr/>
        </p:nvSpPr>
        <p:spPr>
          <a:xfrm>
            <a:off x="1849895" y="4840235"/>
            <a:ext cx="6571500" cy="2604300"/>
          </a:xfrm>
          <a:prstGeom prst="rect">
            <a:avLst/>
          </a:prstGeom>
          <a:noFill/>
          <a:ln>
            <a:noFill/>
          </a:ln>
        </p:spPr>
        <p:txBody>
          <a:bodyPr anchorCtr="0" anchor="t" bIns="82500" lIns="165000" spcFirstLastPara="1" rIns="165000" wrap="square" tIns="82500">
            <a:noAutofit/>
          </a:bodyPr>
          <a:lstStyle/>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17375E"/>
                </a:solidFill>
                <a:latin typeface="Georgia"/>
                <a:ea typeface="Georgia"/>
                <a:cs typeface="Georgia"/>
                <a:sym typeface="Georgia"/>
              </a:rPr>
              <a:t>Presented by</a:t>
            </a:r>
            <a:r>
              <a:rPr lang="en-US" sz="3300">
                <a:solidFill>
                  <a:srgbClr val="17375E"/>
                </a:solidFill>
                <a:latin typeface="Georgia"/>
                <a:ea typeface="Georgia"/>
                <a:cs typeface="Georgia"/>
                <a:sym typeface="Georgia"/>
              </a:rPr>
              <a:t>:</a:t>
            </a:r>
            <a:endParaRPr sz="33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Kumar Anurag, 2018006817</a:t>
            </a:r>
            <a:endParaRPr sz="22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Rahul Singh, 2018009434</a:t>
            </a:r>
            <a:endParaRPr sz="22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Nandita Pokhriyal, 2018013001</a:t>
            </a:r>
            <a:endParaRPr sz="22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Akshat Gupta, 2018011084</a:t>
            </a:r>
            <a:endParaRPr sz="22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Mohd. Shahnawaz, 2018012249</a:t>
            </a:r>
            <a:endParaRPr sz="2200">
              <a:solidFill>
                <a:srgbClr val="17375E"/>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3300"/>
              <a:buFont typeface="Arial"/>
              <a:buNone/>
            </a:pPr>
            <a:r>
              <a:rPr lang="en-US" sz="2200">
                <a:solidFill>
                  <a:srgbClr val="17375E"/>
                </a:solidFill>
                <a:latin typeface="Georgia"/>
                <a:ea typeface="Georgia"/>
                <a:cs typeface="Georgia"/>
                <a:sym typeface="Georgia"/>
              </a:rPr>
              <a:t>Sonal Shriti, 2018004874</a:t>
            </a:r>
            <a:endParaRPr sz="1000">
              <a:solidFill>
                <a:srgbClr val="6683CB"/>
              </a:solidFill>
            </a:endParaRPr>
          </a:p>
          <a:p>
            <a:pPr indent="0" lvl="0" marL="0" marR="0" rtl="0" algn="l">
              <a:lnSpc>
                <a:spcPct val="100000"/>
              </a:lnSpc>
              <a:spcBef>
                <a:spcPts val="0"/>
              </a:spcBef>
              <a:spcAft>
                <a:spcPts val="0"/>
              </a:spcAft>
              <a:buClr>
                <a:srgbClr val="000000"/>
              </a:buClr>
              <a:buSzPts val="3300"/>
              <a:buFont typeface="Arial"/>
              <a:buNone/>
            </a:pPr>
            <a:r>
              <a:t/>
            </a:r>
            <a:endParaRPr sz="3300">
              <a:solidFill>
                <a:srgbClr val="17375E"/>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02" name="Google Shape;102;g1154cac3012_5_54"/>
          <p:cNvSpPr/>
          <p:nvPr/>
        </p:nvSpPr>
        <p:spPr>
          <a:xfrm>
            <a:off x="11465800" y="5404530"/>
            <a:ext cx="5428800" cy="546900"/>
          </a:xfrm>
          <a:prstGeom prst="rect">
            <a:avLst/>
          </a:prstGeom>
          <a:noFill/>
          <a:ln>
            <a:noFill/>
          </a:ln>
        </p:spPr>
        <p:txBody>
          <a:bodyPr anchorCtr="0" anchor="t" bIns="82500" lIns="165000" spcFirstLastPara="1" rIns="165000" wrap="square" tIns="82500">
            <a:noAutofit/>
          </a:bodyPr>
          <a:lstStyle/>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Times New Roman"/>
                <a:ea typeface="Times New Roman"/>
                <a:cs typeface="Times New Roman"/>
                <a:sym typeface="Times New Roman"/>
              </a:rPr>
              <a:t>Under the Supervision of:-</a:t>
            </a:r>
            <a:endParaRPr b="0" i="0" sz="3300" u="none" cap="none" strike="noStrike">
              <a:solidFill>
                <a:schemeClr val="dk1"/>
              </a:solidFill>
              <a:latin typeface="Arial"/>
              <a:ea typeface="Arial"/>
              <a:cs typeface="Arial"/>
              <a:sym typeface="Arial"/>
            </a:endParaRPr>
          </a:p>
        </p:txBody>
      </p:sp>
      <p:sp>
        <p:nvSpPr>
          <p:cNvPr id="103" name="Google Shape;103;g1154cac3012_5_54"/>
          <p:cNvSpPr/>
          <p:nvPr/>
        </p:nvSpPr>
        <p:spPr>
          <a:xfrm>
            <a:off x="10905690" y="6201590"/>
            <a:ext cx="5988900" cy="1781400"/>
          </a:xfrm>
          <a:prstGeom prst="rect">
            <a:avLst/>
          </a:prstGeom>
          <a:noFill/>
          <a:ln>
            <a:noFill/>
          </a:ln>
        </p:spPr>
        <p:txBody>
          <a:bodyPr anchorCtr="0" anchor="t" bIns="82500" lIns="165000" spcFirstLastPara="1" rIns="165000" wrap="square" tIns="82500">
            <a:noAutofit/>
          </a:bodyPr>
          <a:lstStyle/>
          <a:p>
            <a:pPr indent="0" lvl="0" marL="0" marR="0" rtl="0" algn="ctr">
              <a:lnSpc>
                <a:spcPct val="100000"/>
              </a:lnSpc>
              <a:spcBef>
                <a:spcPts val="0"/>
              </a:spcBef>
              <a:spcAft>
                <a:spcPts val="0"/>
              </a:spcAft>
              <a:buClr>
                <a:srgbClr val="000000"/>
              </a:buClr>
              <a:buSzPts val="3300"/>
              <a:buFont typeface="Arial"/>
              <a:buNone/>
            </a:pPr>
            <a:r>
              <a:rPr b="1" lang="en-US" sz="3300">
                <a:latin typeface="Times New Roman"/>
                <a:ea typeface="Times New Roman"/>
                <a:cs typeface="Times New Roman"/>
                <a:sym typeface="Times New Roman"/>
              </a:rPr>
              <a:t>Dr Vishal Jain</a:t>
            </a:r>
            <a:endParaRPr b="0" i="0" sz="3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rgbClr val="000000"/>
                </a:solidFill>
                <a:latin typeface="Times New Roman"/>
                <a:ea typeface="Times New Roman"/>
                <a:cs typeface="Times New Roman"/>
                <a:sym typeface="Times New Roman"/>
              </a:rPr>
              <a:t>Sharda University, Gr. Noida</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104" name="Google Shape;104;g1154cac3012_5_54"/>
          <p:cNvSpPr txBox="1"/>
          <p:nvPr/>
        </p:nvSpPr>
        <p:spPr>
          <a:xfrm>
            <a:off x="13106160" y="9534780"/>
            <a:ext cx="4266720" cy="547020"/>
          </a:xfrm>
          <a:prstGeom prst="rect">
            <a:avLst/>
          </a:prstGeom>
          <a:noFill/>
          <a:ln>
            <a:noFill/>
          </a:ln>
        </p:spPr>
        <p:txBody>
          <a:bodyPr anchorCtr="0" anchor="ctr" bIns="83775" lIns="167625" spcFirstLastPara="1" rIns="167625" wrap="square" tIns="83775">
            <a:noAutofit/>
          </a:bodyPr>
          <a:lstStyle/>
          <a:p>
            <a:pPr indent="0" lvl="0" marL="0" marR="0" rtl="0" algn="r">
              <a:lnSpc>
                <a:spcPct val="100000"/>
              </a:lnSpc>
              <a:spcBef>
                <a:spcPts val="0"/>
              </a:spcBef>
              <a:spcAft>
                <a:spcPts val="0"/>
              </a:spcAft>
              <a:buClr>
                <a:srgbClr val="000000"/>
              </a:buClr>
              <a:buSzPts val="2200"/>
              <a:buFont typeface="Arial"/>
              <a:buNone/>
            </a:pPr>
            <a:fld id="{00000000-1234-1234-1234-123412341234}" type="slidenum">
              <a:rPr b="0" i="0" lang="en-US" sz="2200" u="none" cap="none" strike="noStrike">
                <a:solidFill>
                  <a:srgbClr val="8B8B8B"/>
                </a:solidFill>
                <a:latin typeface="Calibri"/>
                <a:ea typeface="Calibri"/>
                <a:cs typeface="Calibri"/>
                <a:sym typeface="Calibri"/>
              </a:rPr>
              <a:t>‹#›</a:t>
            </a:fld>
            <a:endParaRPr b="0" i="0" sz="2200" u="none" cap="none" strike="noStrike">
              <a:solidFill>
                <a:schemeClr val="dk1"/>
              </a:solidFill>
              <a:latin typeface="Times New Roman"/>
              <a:ea typeface="Times New Roman"/>
              <a:cs typeface="Times New Roman"/>
              <a:sym typeface="Times New Roman"/>
            </a:endParaRPr>
          </a:p>
        </p:txBody>
      </p:sp>
      <p:sp>
        <p:nvSpPr>
          <p:cNvPr id="105" name="Google Shape;105;g1154cac3012_5_54"/>
          <p:cNvSpPr/>
          <p:nvPr/>
        </p:nvSpPr>
        <p:spPr>
          <a:xfrm>
            <a:off x="311040" y="-216540"/>
            <a:ext cx="609120" cy="456840"/>
          </a:xfrm>
          <a:prstGeom prst="rect">
            <a:avLst/>
          </a:prstGeom>
          <a:noFill/>
          <a:ln>
            <a:noFill/>
          </a:ln>
        </p:spPr>
        <p:txBody>
          <a:bodyPr anchorCtr="0" anchor="ctr" bIns="167625" lIns="167625" spcFirstLastPara="1" rIns="167625" wrap="square" tIns="1676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p:txBody>
      </p:sp>
      <p:pic>
        <p:nvPicPr>
          <p:cNvPr id="106" name="Google Shape;106;g1154cac3012_5_54"/>
          <p:cNvPicPr preferRelativeResize="0"/>
          <p:nvPr/>
        </p:nvPicPr>
        <p:blipFill rotWithShape="1">
          <a:blip r:embed="rId3">
            <a:alphaModFix/>
          </a:blip>
          <a:srcRect b="0" l="0" r="0" t="0"/>
          <a:stretch/>
        </p:blipFill>
        <p:spPr>
          <a:xfrm>
            <a:off x="4364895" y="0"/>
            <a:ext cx="9157860" cy="25714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e712525e68_0_28"/>
          <p:cNvPicPr preferRelativeResize="0"/>
          <p:nvPr/>
        </p:nvPicPr>
        <p:blipFill>
          <a:blip r:embed="rId3">
            <a:alphaModFix/>
          </a:blip>
          <a:stretch>
            <a:fillRect/>
          </a:stretch>
        </p:blipFill>
        <p:spPr>
          <a:xfrm>
            <a:off x="4230125" y="1097528"/>
            <a:ext cx="13846201" cy="8091951"/>
          </a:xfrm>
          <a:prstGeom prst="rect">
            <a:avLst/>
          </a:prstGeom>
          <a:noFill/>
          <a:ln>
            <a:noFill/>
          </a:ln>
        </p:spPr>
      </p:pic>
      <p:cxnSp>
        <p:nvCxnSpPr>
          <p:cNvPr id="166" name="Google Shape;166;ge712525e68_0_28"/>
          <p:cNvCxnSpPr/>
          <p:nvPr/>
        </p:nvCxnSpPr>
        <p:spPr>
          <a:xfrm>
            <a:off x="3993775" y="145225"/>
            <a:ext cx="48300" cy="9996600"/>
          </a:xfrm>
          <a:prstGeom prst="straightConnector1">
            <a:avLst/>
          </a:prstGeom>
          <a:noFill/>
          <a:ln cap="flat" cmpd="sng" w="114300">
            <a:solidFill>
              <a:schemeClr val="dk2"/>
            </a:solidFill>
            <a:prstDash val="solid"/>
            <a:round/>
            <a:headEnd len="med" w="med" type="none"/>
            <a:tailEnd len="med" w="med" type="none"/>
          </a:ln>
        </p:spPr>
      </p:cxnSp>
      <p:sp>
        <p:nvSpPr>
          <p:cNvPr id="167" name="Google Shape;167;ge712525e68_0_28"/>
          <p:cNvSpPr txBox="1"/>
          <p:nvPr/>
        </p:nvSpPr>
        <p:spPr>
          <a:xfrm>
            <a:off x="600525" y="4804950"/>
            <a:ext cx="29772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Arial Black"/>
                <a:ea typeface="Arial Black"/>
                <a:cs typeface="Arial Black"/>
                <a:sym typeface="Arial Black"/>
              </a:rPr>
              <a:t>CLASS DIAGRAM</a:t>
            </a:r>
            <a:endParaRPr sz="3200">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e9da57c1bc_1_27"/>
          <p:cNvPicPr preferRelativeResize="0"/>
          <p:nvPr/>
        </p:nvPicPr>
        <p:blipFill>
          <a:blip r:embed="rId3">
            <a:alphaModFix/>
          </a:blip>
          <a:stretch>
            <a:fillRect/>
          </a:stretch>
        </p:blipFill>
        <p:spPr>
          <a:xfrm>
            <a:off x="10111515" y="372025"/>
            <a:ext cx="7240060" cy="9605950"/>
          </a:xfrm>
          <a:prstGeom prst="rect">
            <a:avLst/>
          </a:prstGeom>
          <a:noFill/>
          <a:ln>
            <a:noFill/>
          </a:ln>
        </p:spPr>
      </p:pic>
      <p:pic>
        <p:nvPicPr>
          <p:cNvPr id="173" name="Google Shape;173;ge9da57c1bc_1_27"/>
          <p:cNvPicPr preferRelativeResize="0"/>
          <p:nvPr/>
        </p:nvPicPr>
        <p:blipFill>
          <a:blip r:embed="rId4">
            <a:alphaModFix/>
          </a:blip>
          <a:stretch>
            <a:fillRect/>
          </a:stretch>
        </p:blipFill>
        <p:spPr>
          <a:xfrm>
            <a:off x="2352400" y="464363"/>
            <a:ext cx="7759125" cy="9421276"/>
          </a:xfrm>
          <a:prstGeom prst="rect">
            <a:avLst/>
          </a:prstGeom>
          <a:noFill/>
          <a:ln>
            <a:noFill/>
          </a:ln>
        </p:spPr>
      </p:pic>
      <p:sp>
        <p:nvSpPr>
          <p:cNvPr id="174" name="Google Shape;174;ge9da57c1bc_1_27"/>
          <p:cNvSpPr txBox="1"/>
          <p:nvPr/>
        </p:nvSpPr>
        <p:spPr>
          <a:xfrm>
            <a:off x="327850" y="4804950"/>
            <a:ext cx="29772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Arial Black"/>
                <a:ea typeface="Arial Black"/>
                <a:cs typeface="Arial Black"/>
                <a:sym typeface="Arial Black"/>
              </a:rPr>
              <a:t>SEQUENCE </a:t>
            </a:r>
            <a:r>
              <a:rPr lang="en-US" sz="3200">
                <a:latin typeface="Arial Black"/>
                <a:ea typeface="Arial Black"/>
                <a:cs typeface="Arial Black"/>
                <a:sym typeface="Arial Black"/>
              </a:rPr>
              <a:t>DIAGRAM</a:t>
            </a:r>
            <a:endParaRPr sz="3200">
              <a:latin typeface="Arial Black"/>
              <a:ea typeface="Arial Black"/>
              <a:cs typeface="Arial Black"/>
              <a:sym typeface="Arial Black"/>
            </a:endParaRPr>
          </a:p>
          <a:p>
            <a:pPr indent="0" lvl="0" marL="0" rtl="0" algn="ctr">
              <a:spcBef>
                <a:spcPts val="0"/>
              </a:spcBef>
              <a:spcAft>
                <a:spcPts val="0"/>
              </a:spcAft>
              <a:buNone/>
            </a:pPr>
            <a:r>
              <a:rPr lang="en-US" sz="2700"/>
              <a:t>(For login and searching spots)</a:t>
            </a:r>
            <a:endParaRPr sz="2700"/>
          </a:p>
          <a:p>
            <a:pPr indent="0" lvl="0" marL="0" rtl="0" algn="ctr">
              <a:spcBef>
                <a:spcPts val="0"/>
              </a:spcBef>
              <a:spcAft>
                <a:spcPts val="0"/>
              </a:spcAft>
              <a:buNone/>
            </a:pPr>
            <a:r>
              <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9da57c1bc_1_31"/>
          <p:cNvSpPr txBox="1"/>
          <p:nvPr>
            <p:ph idx="4294967295" type="ctrTitle"/>
          </p:nvPr>
        </p:nvSpPr>
        <p:spPr>
          <a:xfrm>
            <a:off x="3585750" y="4527750"/>
            <a:ext cx="11116500" cy="15393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DFDs</a:t>
            </a:r>
            <a:endParaRPr/>
          </a:p>
        </p:txBody>
      </p:sp>
      <p:sp>
        <p:nvSpPr>
          <p:cNvPr id="180" name="Google Shape;180;ge9da57c1bc_1_31"/>
          <p:cNvSpPr txBox="1"/>
          <p:nvPr/>
        </p:nvSpPr>
        <p:spPr>
          <a:xfrm>
            <a:off x="2627525" y="6172200"/>
            <a:ext cx="1251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Arial Black"/>
                <a:ea typeface="Arial Black"/>
                <a:cs typeface="Arial Black"/>
                <a:sym typeface="Arial Black"/>
              </a:rPr>
              <a:t>0 level, 1 level, 2 level</a:t>
            </a:r>
            <a:endParaRPr sz="2400">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e712525e68_0_12"/>
          <p:cNvPicPr preferRelativeResize="0"/>
          <p:nvPr/>
        </p:nvPicPr>
        <p:blipFill>
          <a:blip r:embed="rId3">
            <a:alphaModFix/>
          </a:blip>
          <a:stretch>
            <a:fillRect/>
          </a:stretch>
        </p:blipFill>
        <p:spPr>
          <a:xfrm>
            <a:off x="4647300" y="3810025"/>
            <a:ext cx="13239600" cy="2667000"/>
          </a:xfrm>
          <a:prstGeom prst="rect">
            <a:avLst/>
          </a:prstGeom>
          <a:noFill/>
          <a:ln>
            <a:noFill/>
          </a:ln>
        </p:spPr>
      </p:pic>
      <p:sp>
        <p:nvSpPr>
          <p:cNvPr id="186" name="Google Shape;186;ge712525e68_0_12"/>
          <p:cNvSpPr txBox="1"/>
          <p:nvPr/>
        </p:nvSpPr>
        <p:spPr>
          <a:xfrm>
            <a:off x="0" y="4281600"/>
            <a:ext cx="450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Level-0 </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DFD</a:t>
            </a:r>
            <a:endParaRPr sz="5000">
              <a:latin typeface="Times New Roman"/>
              <a:ea typeface="Times New Roman"/>
              <a:cs typeface="Times New Roman"/>
              <a:sym typeface="Times New Roman"/>
            </a:endParaRPr>
          </a:p>
        </p:txBody>
      </p:sp>
      <p:cxnSp>
        <p:nvCxnSpPr>
          <p:cNvPr id="187" name="Google Shape;187;ge712525e68_0_12"/>
          <p:cNvCxnSpPr/>
          <p:nvPr/>
        </p:nvCxnSpPr>
        <p:spPr>
          <a:xfrm>
            <a:off x="3993775" y="145225"/>
            <a:ext cx="48300" cy="9996600"/>
          </a:xfrm>
          <a:prstGeom prst="straightConnector1">
            <a:avLst/>
          </a:prstGeom>
          <a:noFill/>
          <a:ln cap="flat" cmpd="sng" w="114300">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e712525e68_0_18"/>
          <p:cNvSpPr txBox="1"/>
          <p:nvPr/>
        </p:nvSpPr>
        <p:spPr>
          <a:xfrm>
            <a:off x="0" y="4281600"/>
            <a:ext cx="438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Level-1 </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DFD</a:t>
            </a:r>
            <a:endParaRPr sz="5000">
              <a:latin typeface="Times New Roman"/>
              <a:ea typeface="Times New Roman"/>
              <a:cs typeface="Times New Roman"/>
              <a:sym typeface="Times New Roman"/>
            </a:endParaRPr>
          </a:p>
        </p:txBody>
      </p:sp>
      <p:pic>
        <p:nvPicPr>
          <p:cNvPr id="193" name="Google Shape;193;ge712525e68_0_18"/>
          <p:cNvPicPr preferRelativeResize="0"/>
          <p:nvPr/>
        </p:nvPicPr>
        <p:blipFill>
          <a:blip r:embed="rId3">
            <a:alphaModFix/>
          </a:blip>
          <a:stretch>
            <a:fillRect/>
          </a:stretch>
        </p:blipFill>
        <p:spPr>
          <a:xfrm>
            <a:off x="4497638" y="809063"/>
            <a:ext cx="13601165" cy="8668874"/>
          </a:xfrm>
          <a:prstGeom prst="rect">
            <a:avLst/>
          </a:prstGeom>
          <a:noFill/>
          <a:ln>
            <a:noFill/>
          </a:ln>
        </p:spPr>
      </p:pic>
      <p:cxnSp>
        <p:nvCxnSpPr>
          <p:cNvPr id="194" name="Google Shape;194;ge712525e68_0_18"/>
          <p:cNvCxnSpPr/>
          <p:nvPr/>
        </p:nvCxnSpPr>
        <p:spPr>
          <a:xfrm>
            <a:off x="3993775" y="145225"/>
            <a:ext cx="48300" cy="9996600"/>
          </a:xfrm>
          <a:prstGeom prst="straightConnector1">
            <a:avLst/>
          </a:prstGeom>
          <a:noFill/>
          <a:ln cap="flat" cmpd="sng" w="11430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e712525e68_0_23"/>
          <p:cNvSpPr txBox="1"/>
          <p:nvPr/>
        </p:nvSpPr>
        <p:spPr>
          <a:xfrm>
            <a:off x="0" y="4281625"/>
            <a:ext cx="438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Level-2 </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DFD</a:t>
            </a:r>
            <a:endParaRPr sz="5000">
              <a:latin typeface="Times New Roman"/>
              <a:ea typeface="Times New Roman"/>
              <a:cs typeface="Times New Roman"/>
              <a:sym typeface="Times New Roman"/>
            </a:endParaRPr>
          </a:p>
        </p:txBody>
      </p:sp>
      <p:pic>
        <p:nvPicPr>
          <p:cNvPr id="200" name="Google Shape;200;ge712525e68_0_23"/>
          <p:cNvPicPr preferRelativeResize="0"/>
          <p:nvPr/>
        </p:nvPicPr>
        <p:blipFill>
          <a:blip r:embed="rId3">
            <a:alphaModFix/>
          </a:blip>
          <a:stretch>
            <a:fillRect/>
          </a:stretch>
        </p:blipFill>
        <p:spPr>
          <a:xfrm>
            <a:off x="5356400" y="837650"/>
            <a:ext cx="12642913" cy="8611750"/>
          </a:xfrm>
          <a:prstGeom prst="rect">
            <a:avLst/>
          </a:prstGeom>
          <a:noFill/>
          <a:ln>
            <a:noFill/>
          </a:ln>
        </p:spPr>
      </p:pic>
      <p:cxnSp>
        <p:nvCxnSpPr>
          <p:cNvPr id="201" name="Google Shape;201;ge712525e68_0_23"/>
          <p:cNvCxnSpPr/>
          <p:nvPr/>
        </p:nvCxnSpPr>
        <p:spPr>
          <a:xfrm>
            <a:off x="3993775" y="145225"/>
            <a:ext cx="48300" cy="9996600"/>
          </a:xfrm>
          <a:prstGeom prst="straightConnector1">
            <a:avLst/>
          </a:prstGeom>
          <a:noFill/>
          <a:ln cap="flat" cmpd="sng" w="11430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54cac3012_9_5"/>
          <p:cNvSpPr txBox="1"/>
          <p:nvPr/>
        </p:nvSpPr>
        <p:spPr>
          <a:xfrm>
            <a:off x="0" y="4281625"/>
            <a:ext cx="438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System </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Architecture</a:t>
            </a:r>
            <a:endParaRPr sz="5000">
              <a:latin typeface="Times New Roman"/>
              <a:ea typeface="Times New Roman"/>
              <a:cs typeface="Times New Roman"/>
              <a:sym typeface="Times New Roman"/>
            </a:endParaRPr>
          </a:p>
        </p:txBody>
      </p:sp>
      <p:cxnSp>
        <p:nvCxnSpPr>
          <p:cNvPr id="207" name="Google Shape;207;g1154cac3012_9_5"/>
          <p:cNvCxnSpPr/>
          <p:nvPr/>
        </p:nvCxnSpPr>
        <p:spPr>
          <a:xfrm>
            <a:off x="4385700" y="145225"/>
            <a:ext cx="48300" cy="9996600"/>
          </a:xfrm>
          <a:prstGeom prst="straightConnector1">
            <a:avLst/>
          </a:prstGeom>
          <a:noFill/>
          <a:ln cap="flat" cmpd="sng" w="114300">
            <a:solidFill>
              <a:schemeClr val="dk2"/>
            </a:solidFill>
            <a:prstDash val="solid"/>
            <a:round/>
            <a:headEnd len="med" w="med" type="none"/>
            <a:tailEnd len="med" w="med" type="none"/>
          </a:ln>
        </p:spPr>
      </p:cxnSp>
      <p:pic>
        <p:nvPicPr>
          <p:cNvPr id="208" name="Google Shape;208;g1154cac3012_9_5"/>
          <p:cNvPicPr preferRelativeResize="0"/>
          <p:nvPr/>
        </p:nvPicPr>
        <p:blipFill>
          <a:blip r:embed="rId3">
            <a:alphaModFix/>
          </a:blip>
          <a:stretch>
            <a:fillRect/>
          </a:stretch>
        </p:blipFill>
        <p:spPr>
          <a:xfrm>
            <a:off x="4785750" y="297600"/>
            <a:ext cx="13065574" cy="999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54cac3012_9_26"/>
          <p:cNvSpPr txBox="1"/>
          <p:nvPr/>
        </p:nvSpPr>
        <p:spPr>
          <a:xfrm>
            <a:off x="0" y="4281625"/>
            <a:ext cx="43857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Authentication</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System</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Design</a:t>
            </a:r>
            <a:endParaRPr sz="5000">
              <a:latin typeface="Times New Roman"/>
              <a:ea typeface="Times New Roman"/>
              <a:cs typeface="Times New Roman"/>
              <a:sym typeface="Times New Roman"/>
            </a:endParaRPr>
          </a:p>
        </p:txBody>
      </p:sp>
      <p:cxnSp>
        <p:nvCxnSpPr>
          <p:cNvPr id="214" name="Google Shape;214;g1154cac3012_9_26"/>
          <p:cNvCxnSpPr/>
          <p:nvPr/>
        </p:nvCxnSpPr>
        <p:spPr>
          <a:xfrm>
            <a:off x="4337400" y="145213"/>
            <a:ext cx="48300" cy="9996600"/>
          </a:xfrm>
          <a:prstGeom prst="straightConnector1">
            <a:avLst/>
          </a:prstGeom>
          <a:noFill/>
          <a:ln cap="flat" cmpd="sng" w="114300">
            <a:solidFill>
              <a:schemeClr val="dk2"/>
            </a:solidFill>
            <a:prstDash val="solid"/>
            <a:round/>
            <a:headEnd len="med" w="med" type="none"/>
            <a:tailEnd len="med" w="med" type="none"/>
          </a:ln>
        </p:spPr>
      </p:cxnSp>
      <p:pic>
        <p:nvPicPr>
          <p:cNvPr id="215" name="Google Shape;215;g1154cac3012_9_26"/>
          <p:cNvPicPr preferRelativeResize="0"/>
          <p:nvPr/>
        </p:nvPicPr>
        <p:blipFill>
          <a:blip r:embed="rId3">
            <a:alphaModFix/>
          </a:blip>
          <a:stretch>
            <a:fillRect/>
          </a:stretch>
        </p:blipFill>
        <p:spPr>
          <a:xfrm>
            <a:off x="4904275" y="2971225"/>
            <a:ext cx="13231325" cy="434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54cac3012_9_35"/>
          <p:cNvSpPr txBox="1"/>
          <p:nvPr/>
        </p:nvSpPr>
        <p:spPr>
          <a:xfrm>
            <a:off x="0" y="4281625"/>
            <a:ext cx="438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Add a Spot</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Architecture</a:t>
            </a:r>
            <a:endParaRPr sz="5000">
              <a:latin typeface="Times New Roman"/>
              <a:ea typeface="Times New Roman"/>
              <a:cs typeface="Times New Roman"/>
              <a:sym typeface="Times New Roman"/>
            </a:endParaRPr>
          </a:p>
        </p:txBody>
      </p:sp>
      <p:cxnSp>
        <p:nvCxnSpPr>
          <p:cNvPr id="221" name="Google Shape;221;g1154cac3012_9_35"/>
          <p:cNvCxnSpPr/>
          <p:nvPr/>
        </p:nvCxnSpPr>
        <p:spPr>
          <a:xfrm>
            <a:off x="4153250" y="145225"/>
            <a:ext cx="48300" cy="9996600"/>
          </a:xfrm>
          <a:prstGeom prst="straightConnector1">
            <a:avLst/>
          </a:prstGeom>
          <a:noFill/>
          <a:ln cap="flat" cmpd="sng" w="114300">
            <a:solidFill>
              <a:schemeClr val="dk2"/>
            </a:solidFill>
            <a:prstDash val="solid"/>
            <a:round/>
            <a:headEnd len="med" w="med" type="none"/>
            <a:tailEnd len="med" w="med" type="none"/>
          </a:ln>
        </p:spPr>
      </p:cxnSp>
      <p:pic>
        <p:nvPicPr>
          <p:cNvPr id="222" name="Google Shape;222;g1154cac3012_9_35"/>
          <p:cNvPicPr preferRelativeResize="0"/>
          <p:nvPr/>
        </p:nvPicPr>
        <p:blipFill>
          <a:blip r:embed="rId3">
            <a:alphaModFix/>
          </a:blip>
          <a:stretch>
            <a:fillRect/>
          </a:stretch>
        </p:blipFill>
        <p:spPr>
          <a:xfrm>
            <a:off x="4385700" y="1910313"/>
            <a:ext cx="13045500" cy="646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54cac3012_9_44"/>
          <p:cNvSpPr txBox="1"/>
          <p:nvPr/>
        </p:nvSpPr>
        <p:spPr>
          <a:xfrm>
            <a:off x="0" y="4281625"/>
            <a:ext cx="4385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Rent </a:t>
            </a:r>
            <a:r>
              <a:rPr lang="en-US" sz="5000">
                <a:latin typeface="Times New Roman"/>
                <a:ea typeface="Times New Roman"/>
                <a:cs typeface="Times New Roman"/>
                <a:sym typeface="Times New Roman"/>
              </a:rPr>
              <a:t>a Spot</a:t>
            </a:r>
            <a:endParaRPr sz="5000">
              <a:latin typeface="Times New Roman"/>
              <a:ea typeface="Times New Roman"/>
              <a:cs typeface="Times New Roman"/>
              <a:sym typeface="Times New Roman"/>
            </a:endParaRPr>
          </a:p>
          <a:p>
            <a:pPr indent="0" lvl="0" marL="0" rtl="0" algn="ctr">
              <a:spcBef>
                <a:spcPts val="0"/>
              </a:spcBef>
              <a:spcAft>
                <a:spcPts val="0"/>
              </a:spcAft>
              <a:buNone/>
            </a:pPr>
            <a:r>
              <a:rPr lang="en-US" sz="5000">
                <a:latin typeface="Times New Roman"/>
                <a:ea typeface="Times New Roman"/>
                <a:cs typeface="Times New Roman"/>
                <a:sym typeface="Times New Roman"/>
              </a:rPr>
              <a:t>Architecture</a:t>
            </a:r>
            <a:endParaRPr sz="5000">
              <a:latin typeface="Times New Roman"/>
              <a:ea typeface="Times New Roman"/>
              <a:cs typeface="Times New Roman"/>
              <a:sym typeface="Times New Roman"/>
            </a:endParaRPr>
          </a:p>
        </p:txBody>
      </p:sp>
      <p:cxnSp>
        <p:nvCxnSpPr>
          <p:cNvPr id="228" name="Google Shape;228;g1154cac3012_9_44"/>
          <p:cNvCxnSpPr/>
          <p:nvPr/>
        </p:nvCxnSpPr>
        <p:spPr>
          <a:xfrm>
            <a:off x="4385700" y="145225"/>
            <a:ext cx="48300" cy="9996600"/>
          </a:xfrm>
          <a:prstGeom prst="straightConnector1">
            <a:avLst/>
          </a:prstGeom>
          <a:noFill/>
          <a:ln cap="flat" cmpd="sng" w="114300">
            <a:solidFill>
              <a:schemeClr val="dk2"/>
            </a:solidFill>
            <a:prstDash val="solid"/>
            <a:round/>
            <a:headEnd len="med" w="med" type="none"/>
            <a:tailEnd len="med" w="med" type="none"/>
          </a:ln>
        </p:spPr>
      </p:cxnSp>
      <p:pic>
        <p:nvPicPr>
          <p:cNvPr id="229" name="Google Shape;229;g1154cac3012_9_44"/>
          <p:cNvPicPr preferRelativeResize="0"/>
          <p:nvPr/>
        </p:nvPicPr>
        <p:blipFill>
          <a:blip r:embed="rId3">
            <a:alphaModFix/>
          </a:blip>
          <a:stretch>
            <a:fillRect/>
          </a:stretch>
        </p:blipFill>
        <p:spPr>
          <a:xfrm>
            <a:off x="4859050" y="1365150"/>
            <a:ext cx="13132975" cy="745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fac41ffa6_0_0"/>
          <p:cNvSpPr txBox="1"/>
          <p:nvPr>
            <p:ph type="title"/>
          </p:nvPr>
        </p:nvSpPr>
        <p:spPr>
          <a:xfrm>
            <a:off x="914400" y="412020"/>
            <a:ext cx="16458600" cy="171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6700">
                <a:solidFill>
                  <a:schemeClr val="dk1"/>
                </a:solidFill>
              </a:rPr>
              <a:t>Approval from guide for the evaluation</a:t>
            </a:r>
            <a:endParaRPr sz="6700"/>
          </a:p>
        </p:txBody>
      </p:sp>
      <p:pic>
        <p:nvPicPr>
          <p:cNvPr id="112" name="Google Shape;112;g11fac41ffa6_0_0"/>
          <p:cNvPicPr preferRelativeResize="0"/>
          <p:nvPr/>
        </p:nvPicPr>
        <p:blipFill>
          <a:blip r:embed="rId3">
            <a:alphaModFix/>
          </a:blip>
          <a:stretch>
            <a:fillRect/>
          </a:stretch>
        </p:blipFill>
        <p:spPr>
          <a:xfrm>
            <a:off x="1240000" y="2278325"/>
            <a:ext cx="15913274" cy="697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p10"/>
          <p:cNvSpPr txBox="1"/>
          <p:nvPr>
            <p:ph idx="4294967295" type="ctrTitle"/>
          </p:nvPr>
        </p:nvSpPr>
        <p:spPr>
          <a:xfrm>
            <a:off x="3585750" y="4527750"/>
            <a:ext cx="11116500" cy="15393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Users</a:t>
            </a:r>
            <a:endParaRPr/>
          </a:p>
        </p:txBody>
      </p:sp>
      <p:sp>
        <p:nvSpPr>
          <p:cNvPr id="235" name="Google Shape;235;p10"/>
          <p:cNvSpPr txBox="1"/>
          <p:nvPr/>
        </p:nvSpPr>
        <p:spPr>
          <a:xfrm>
            <a:off x="2885100" y="6172200"/>
            <a:ext cx="1251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Arial Black"/>
                <a:ea typeface="Arial Black"/>
                <a:cs typeface="Arial Black"/>
                <a:sym typeface="Arial Black"/>
              </a:rPr>
              <a:t>Free, Premium</a:t>
            </a:r>
            <a:endParaRPr sz="2400">
              <a:latin typeface="Arial Black"/>
              <a:ea typeface="Arial Black"/>
              <a:cs typeface="Arial Black"/>
              <a:sym typeface="Arial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cxnSp>
        <p:nvCxnSpPr>
          <p:cNvPr id="240" name="Google Shape;240;p11"/>
          <p:cNvCxnSpPr/>
          <p:nvPr/>
        </p:nvCxnSpPr>
        <p:spPr>
          <a:xfrm>
            <a:off x="9119850" y="290400"/>
            <a:ext cx="48300" cy="9996600"/>
          </a:xfrm>
          <a:prstGeom prst="straightConnector1">
            <a:avLst/>
          </a:prstGeom>
          <a:noFill/>
          <a:ln cap="flat" cmpd="sng" w="114300">
            <a:solidFill>
              <a:schemeClr val="dk2"/>
            </a:solidFill>
            <a:prstDash val="solid"/>
            <a:round/>
            <a:headEnd len="med" w="med" type="none"/>
            <a:tailEnd len="med" w="med" type="none"/>
          </a:ln>
        </p:spPr>
      </p:cxnSp>
      <p:sp>
        <p:nvSpPr>
          <p:cNvPr id="241" name="Google Shape;241;p11"/>
          <p:cNvSpPr txBox="1"/>
          <p:nvPr/>
        </p:nvSpPr>
        <p:spPr>
          <a:xfrm>
            <a:off x="2299450" y="844525"/>
            <a:ext cx="4505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Free User</a:t>
            </a:r>
            <a:endParaRPr sz="5000">
              <a:latin typeface="Times New Roman"/>
              <a:ea typeface="Times New Roman"/>
              <a:cs typeface="Times New Roman"/>
              <a:sym typeface="Times New Roman"/>
            </a:endParaRPr>
          </a:p>
        </p:txBody>
      </p:sp>
      <p:sp>
        <p:nvSpPr>
          <p:cNvPr id="242" name="Google Shape;242;p11"/>
          <p:cNvSpPr txBox="1"/>
          <p:nvPr/>
        </p:nvSpPr>
        <p:spPr>
          <a:xfrm>
            <a:off x="11482850" y="844525"/>
            <a:ext cx="4505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Premium</a:t>
            </a:r>
            <a:r>
              <a:rPr lang="en-US" sz="5000">
                <a:latin typeface="Times New Roman"/>
                <a:ea typeface="Times New Roman"/>
                <a:cs typeface="Times New Roman"/>
                <a:sym typeface="Times New Roman"/>
              </a:rPr>
              <a:t> User</a:t>
            </a:r>
            <a:endParaRPr sz="5000">
              <a:latin typeface="Times New Roman"/>
              <a:ea typeface="Times New Roman"/>
              <a:cs typeface="Times New Roman"/>
              <a:sym typeface="Times New Roman"/>
            </a:endParaRPr>
          </a:p>
        </p:txBody>
      </p:sp>
      <p:sp>
        <p:nvSpPr>
          <p:cNvPr id="243" name="Google Shape;243;p11"/>
          <p:cNvSpPr txBox="1"/>
          <p:nvPr/>
        </p:nvSpPr>
        <p:spPr>
          <a:xfrm>
            <a:off x="347025" y="2131775"/>
            <a:ext cx="8527200" cy="64494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Add Parking Locations to earn </a:t>
            </a:r>
            <a:r>
              <a:rPr lang="en-US" sz="3700">
                <a:solidFill>
                  <a:srgbClr val="FF0000"/>
                </a:solidFill>
                <a:latin typeface="Times New Roman"/>
                <a:ea typeface="Times New Roman"/>
                <a:cs typeface="Times New Roman"/>
                <a:sym typeface="Times New Roman"/>
              </a:rPr>
              <a:t>Karma</a:t>
            </a:r>
            <a:r>
              <a:rPr lang="en-US" sz="3700">
                <a:latin typeface="Times New Roman"/>
                <a:ea typeface="Times New Roman"/>
                <a:cs typeface="Times New Roman"/>
                <a:sym typeface="Times New Roman"/>
              </a:rPr>
              <a:t>.</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do a free search without spending karma which results in mediocre experience.</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do a detailed search by spending karma which results in superior experience. </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lease a private spot.</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reserve a private spot.</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Can review and rate spots.</a:t>
            </a:r>
            <a:endParaRPr sz="3700">
              <a:latin typeface="Times New Roman"/>
              <a:ea typeface="Times New Roman"/>
              <a:cs typeface="Times New Roman"/>
              <a:sym typeface="Times New Roman"/>
            </a:endParaRPr>
          </a:p>
        </p:txBody>
      </p:sp>
      <p:sp>
        <p:nvSpPr>
          <p:cNvPr id="244" name="Google Shape;244;p11"/>
          <p:cNvSpPr txBox="1"/>
          <p:nvPr/>
        </p:nvSpPr>
        <p:spPr>
          <a:xfrm>
            <a:off x="9413775" y="2131775"/>
            <a:ext cx="8527200" cy="64494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SzPts val="3700"/>
              <a:buFont typeface="Times New Roman"/>
              <a:buChar char="●"/>
            </a:pPr>
            <a:r>
              <a:rPr lang="en-US" sz="3700">
                <a:solidFill>
                  <a:schemeClr val="dk1"/>
                </a:solidFill>
                <a:latin typeface="Times New Roman"/>
                <a:ea typeface="Times New Roman"/>
                <a:cs typeface="Times New Roman"/>
                <a:sym typeface="Times New Roman"/>
              </a:rPr>
              <a:t>Can Add Parking Locations to earn </a:t>
            </a:r>
            <a:r>
              <a:rPr lang="en-US" sz="3700">
                <a:solidFill>
                  <a:srgbClr val="FF0000"/>
                </a:solidFill>
                <a:latin typeface="Times New Roman"/>
                <a:ea typeface="Times New Roman"/>
                <a:cs typeface="Times New Roman"/>
                <a:sym typeface="Times New Roman"/>
              </a:rPr>
              <a:t>Karma</a:t>
            </a:r>
            <a:r>
              <a:rPr lang="en-US" sz="3700">
                <a:solidFill>
                  <a:schemeClr val="dk1"/>
                </a:solidFill>
                <a:latin typeface="Times New Roman"/>
                <a:ea typeface="Times New Roman"/>
                <a:cs typeface="Times New Roman"/>
                <a:sym typeface="Times New Roman"/>
              </a:rPr>
              <a:t>.</a:t>
            </a:r>
            <a:endParaRPr sz="3700">
              <a:solidFill>
                <a:schemeClr val="dk1"/>
              </a:solidFill>
              <a:latin typeface="Times New Roman"/>
              <a:ea typeface="Times New Roman"/>
              <a:cs typeface="Times New Roman"/>
              <a:sym typeface="Times New Roman"/>
            </a:endParaRPr>
          </a:p>
          <a:p>
            <a:pPr indent="-463550" lvl="0" marL="457200" rtl="0" algn="l">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Does not need to spend karma. Can save it for later.</a:t>
            </a:r>
            <a:endParaRPr sz="3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700">
              <a:solidFill>
                <a:schemeClr val="dk1"/>
              </a:solidFill>
              <a:latin typeface="Times New Roman"/>
              <a:ea typeface="Times New Roman"/>
              <a:cs typeface="Times New Roman"/>
              <a:sym typeface="Times New Roman"/>
            </a:endParaRPr>
          </a:p>
          <a:p>
            <a:pPr indent="-463550" lvl="0" marL="457200" rtl="0" algn="l">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Can do a detailed search without having to spend karma which results in superior experience. </a:t>
            </a:r>
            <a:endParaRPr sz="3700">
              <a:solidFill>
                <a:schemeClr val="dk1"/>
              </a:solidFill>
              <a:latin typeface="Times New Roman"/>
              <a:ea typeface="Times New Roman"/>
              <a:cs typeface="Times New Roman"/>
              <a:sym typeface="Times New Roman"/>
            </a:endParaRPr>
          </a:p>
          <a:p>
            <a:pPr indent="-463550" lvl="0" marL="457200" rtl="0" algn="l">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Can lease a private spot.</a:t>
            </a:r>
            <a:endParaRPr sz="3700">
              <a:solidFill>
                <a:schemeClr val="dk1"/>
              </a:solidFill>
              <a:latin typeface="Times New Roman"/>
              <a:ea typeface="Times New Roman"/>
              <a:cs typeface="Times New Roman"/>
              <a:sym typeface="Times New Roman"/>
            </a:endParaRPr>
          </a:p>
          <a:p>
            <a:pPr indent="-463550" lvl="0" marL="457200" rtl="0" algn="l">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Can reserve a private spot.</a:t>
            </a:r>
            <a:endParaRPr sz="3700">
              <a:solidFill>
                <a:schemeClr val="dk1"/>
              </a:solidFill>
              <a:latin typeface="Times New Roman"/>
              <a:ea typeface="Times New Roman"/>
              <a:cs typeface="Times New Roman"/>
              <a:sym typeface="Times New Roman"/>
            </a:endParaRPr>
          </a:p>
          <a:p>
            <a:pPr indent="-463550" lvl="0" marL="457200" rtl="0" algn="l">
              <a:spcBef>
                <a:spcPts val="0"/>
              </a:spcBef>
              <a:spcAft>
                <a:spcPts val="0"/>
              </a:spcAft>
              <a:buClr>
                <a:schemeClr val="dk1"/>
              </a:buClr>
              <a:buSzPts val="3700"/>
              <a:buFont typeface="Times New Roman"/>
              <a:buChar char="●"/>
            </a:pPr>
            <a:r>
              <a:rPr lang="en-US" sz="3700">
                <a:solidFill>
                  <a:schemeClr val="dk1"/>
                </a:solidFill>
                <a:latin typeface="Times New Roman"/>
                <a:ea typeface="Times New Roman"/>
                <a:cs typeface="Times New Roman"/>
                <a:sym typeface="Times New Roman"/>
              </a:rPr>
              <a:t>Can review and rate spots.</a:t>
            </a:r>
            <a:endParaRPr sz="37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e712525e68_1_22"/>
          <p:cNvSpPr txBox="1"/>
          <p:nvPr>
            <p:ph type="ctrTitle"/>
          </p:nvPr>
        </p:nvSpPr>
        <p:spPr>
          <a:xfrm>
            <a:off x="3103650" y="4527747"/>
            <a:ext cx="12080700" cy="12315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Case Studies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aphicFrame>
        <p:nvGraphicFramePr>
          <p:cNvPr id="254" name="Google Shape;254;ge9da57c1bc_1_60"/>
          <p:cNvGraphicFramePr/>
          <p:nvPr/>
        </p:nvGraphicFramePr>
        <p:xfrm>
          <a:off x="0" y="0"/>
          <a:ext cx="3000000" cy="3000000"/>
        </p:xfrm>
        <a:graphic>
          <a:graphicData uri="http://schemas.openxmlformats.org/drawingml/2006/table">
            <a:tbl>
              <a:tblPr>
                <a:noFill/>
                <a:tableStyleId>{BEE5767D-AADC-4E83-8FB0-7A692894A3F9}</a:tableStyleId>
              </a:tblPr>
              <a:tblGrid>
                <a:gridCol w="6096000"/>
                <a:gridCol w="6096000"/>
                <a:gridCol w="6096000"/>
              </a:tblGrid>
              <a:tr h="10287000">
                <a:tc>
                  <a:txBody>
                    <a:bodyPr/>
                    <a:lstStyle/>
                    <a:p>
                      <a:pPr indent="0" lvl="0" marL="0" rtl="0" algn="ctr">
                        <a:spcBef>
                          <a:spcPts val="0"/>
                        </a:spcBef>
                        <a:spcAft>
                          <a:spcPts val="0"/>
                        </a:spcAft>
                        <a:buNone/>
                      </a:pPr>
                      <a:r>
                        <a:rPr lang="en-US" sz="3700">
                          <a:solidFill>
                            <a:schemeClr val="hlink"/>
                          </a:solidFill>
                          <a:uFill>
                            <a:noFill/>
                          </a:uFill>
                          <a:hlinkClick r:id="rId3"/>
                        </a:rPr>
                        <a:t>Parking Rhino</a:t>
                      </a:r>
                      <a:endParaRPr sz="3700"/>
                    </a:p>
                  </a:txBody>
                  <a:tcPr marT="91425" marB="91425" marR="91425" marL="91425" anchor="ctr">
                    <a:solidFill>
                      <a:srgbClr val="D8ECE7"/>
                    </a:solidFill>
                  </a:tcPr>
                </a:tc>
                <a:tc>
                  <a:txBody>
                    <a:bodyPr/>
                    <a:lstStyle/>
                    <a:p>
                      <a:pPr indent="0" lvl="0" marL="0" rtl="0" algn="ctr">
                        <a:spcBef>
                          <a:spcPts val="0"/>
                        </a:spcBef>
                        <a:spcAft>
                          <a:spcPts val="0"/>
                        </a:spcAft>
                        <a:buNone/>
                      </a:pPr>
                      <a:r>
                        <a:rPr lang="en-US" sz="3700">
                          <a:solidFill>
                            <a:schemeClr val="hlink"/>
                          </a:solidFill>
                          <a:uFill>
                            <a:noFill/>
                          </a:uFill>
                          <a:hlinkClick r:id="rId4"/>
                        </a:rPr>
                        <a:t>Best Parking</a:t>
                      </a:r>
                      <a:endParaRPr sz="3700"/>
                    </a:p>
                  </a:txBody>
                  <a:tcPr marT="91425" marB="91425" marR="91425" marL="91425" anchor="ctr">
                    <a:solidFill>
                      <a:srgbClr val="BFE4B8"/>
                    </a:solidFill>
                  </a:tcPr>
                </a:tc>
                <a:tc>
                  <a:txBody>
                    <a:bodyPr/>
                    <a:lstStyle/>
                    <a:p>
                      <a:pPr indent="0" lvl="0" marL="0" rtl="0" algn="ctr">
                        <a:spcBef>
                          <a:spcPts val="0"/>
                        </a:spcBef>
                        <a:spcAft>
                          <a:spcPts val="0"/>
                        </a:spcAft>
                        <a:buNone/>
                      </a:pPr>
                      <a:r>
                        <a:rPr lang="en-US" sz="3700">
                          <a:solidFill>
                            <a:schemeClr val="hlink"/>
                          </a:solidFill>
                          <a:uFill>
                            <a:noFill/>
                          </a:uFill>
                          <a:hlinkClick r:id="rId5"/>
                        </a:rPr>
                        <a:t>Park Plus</a:t>
                      </a:r>
                      <a:endParaRPr sz="3700"/>
                    </a:p>
                  </a:txBody>
                  <a:tcPr marT="91425" marB="91425" marR="91425" marL="91425" anchor="ctr">
                    <a:solidFill>
                      <a:srgbClr val="51C0A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ge9da57c1bc_1_55"/>
          <p:cNvGraphicFramePr/>
          <p:nvPr/>
        </p:nvGraphicFramePr>
        <p:xfrm>
          <a:off x="-61725" y="25502"/>
          <a:ext cx="3000000" cy="3000000"/>
        </p:xfrm>
        <a:graphic>
          <a:graphicData uri="http://schemas.openxmlformats.org/drawingml/2006/table">
            <a:tbl>
              <a:tblPr>
                <a:noFill/>
                <a:tableStyleId>{BEE5767D-AADC-4E83-8FB0-7A692894A3F9}</a:tableStyleId>
              </a:tblPr>
              <a:tblGrid>
                <a:gridCol w="3068575"/>
                <a:gridCol w="3068575"/>
                <a:gridCol w="3068575"/>
                <a:gridCol w="3068575"/>
                <a:gridCol w="3068575"/>
                <a:gridCol w="3068575"/>
              </a:tblGrid>
              <a:tr h="914375">
                <a:tc>
                  <a:txBody>
                    <a:bodyPr/>
                    <a:lstStyle/>
                    <a:p>
                      <a:pPr indent="0" lvl="0" marL="0" rtl="0" algn="ctr">
                        <a:spcBef>
                          <a:spcPts val="0"/>
                        </a:spcBef>
                        <a:spcAft>
                          <a:spcPts val="0"/>
                        </a:spcAft>
                        <a:buNone/>
                      </a:pPr>
                      <a:r>
                        <a:rPr lang="en-US" sz="2400"/>
                        <a:t>S. No</a:t>
                      </a:r>
                      <a:endParaRPr sz="2400"/>
                    </a:p>
                  </a:txBody>
                  <a:tcPr marT="91425" marB="91425" marR="91425" marL="91425"/>
                </a:tc>
                <a:tc>
                  <a:txBody>
                    <a:bodyPr/>
                    <a:lstStyle/>
                    <a:p>
                      <a:pPr indent="0" lvl="0" marL="0" rtl="0" algn="ctr">
                        <a:spcBef>
                          <a:spcPts val="0"/>
                        </a:spcBef>
                        <a:spcAft>
                          <a:spcPts val="0"/>
                        </a:spcAft>
                        <a:buNone/>
                      </a:pPr>
                      <a:r>
                        <a:rPr lang="en-US" sz="2400"/>
                        <a:t>Features</a:t>
                      </a:r>
                      <a:endParaRPr sz="2400"/>
                    </a:p>
                  </a:txBody>
                  <a:tcPr marT="91425" marB="91425" marR="91425" marL="91425"/>
                </a:tc>
                <a:tc>
                  <a:txBody>
                    <a:bodyPr/>
                    <a:lstStyle/>
                    <a:p>
                      <a:pPr indent="0" lvl="0" marL="0" rtl="0" algn="ctr">
                        <a:spcBef>
                          <a:spcPts val="0"/>
                        </a:spcBef>
                        <a:spcAft>
                          <a:spcPts val="0"/>
                        </a:spcAft>
                        <a:buNone/>
                      </a:pPr>
                      <a:r>
                        <a:rPr lang="en-US" sz="2400"/>
                        <a:t>Parking Rhino</a:t>
                      </a:r>
                      <a:endParaRPr sz="2400"/>
                    </a:p>
                  </a:txBody>
                  <a:tcPr marT="91425" marB="91425" marR="91425" marL="91425"/>
                </a:tc>
                <a:tc>
                  <a:txBody>
                    <a:bodyPr/>
                    <a:lstStyle/>
                    <a:p>
                      <a:pPr indent="0" lvl="0" marL="0" rtl="0" algn="ctr">
                        <a:spcBef>
                          <a:spcPts val="0"/>
                        </a:spcBef>
                        <a:spcAft>
                          <a:spcPts val="0"/>
                        </a:spcAft>
                        <a:buNone/>
                      </a:pPr>
                      <a:r>
                        <a:rPr lang="en-US" sz="2400"/>
                        <a:t>Best Parking</a:t>
                      </a:r>
                      <a:endParaRPr sz="2400"/>
                    </a:p>
                  </a:txBody>
                  <a:tcPr marT="91425" marB="91425" marR="91425" marL="91425"/>
                </a:tc>
                <a:tc>
                  <a:txBody>
                    <a:bodyPr/>
                    <a:lstStyle/>
                    <a:p>
                      <a:pPr indent="0" lvl="0" marL="0" rtl="0" algn="ctr">
                        <a:spcBef>
                          <a:spcPts val="0"/>
                        </a:spcBef>
                        <a:spcAft>
                          <a:spcPts val="0"/>
                        </a:spcAft>
                        <a:buNone/>
                      </a:pPr>
                      <a:r>
                        <a:rPr lang="en-US" sz="2400"/>
                        <a:t>Park Plus</a:t>
                      </a:r>
                      <a:endParaRPr sz="2400"/>
                    </a:p>
                  </a:txBody>
                  <a:tcPr marT="91425" marB="91425" marR="91425" marL="91425"/>
                </a:tc>
                <a:tc>
                  <a:txBody>
                    <a:bodyPr/>
                    <a:lstStyle/>
                    <a:p>
                      <a:pPr indent="0" lvl="0" marL="0" rtl="0" algn="ctr">
                        <a:spcBef>
                          <a:spcPts val="0"/>
                        </a:spcBef>
                        <a:spcAft>
                          <a:spcPts val="0"/>
                        </a:spcAft>
                        <a:buNone/>
                      </a:pPr>
                      <a:r>
                        <a:rPr lang="en-US" sz="2400"/>
                        <a:t>SOPA (our solution)</a:t>
                      </a:r>
                      <a:endParaRPr sz="2400"/>
                    </a:p>
                  </a:txBody>
                  <a:tcPr marT="91425" marB="91425" marR="91425" marL="91425"/>
                </a:tc>
              </a:tr>
              <a:tr h="621525">
                <a:tc>
                  <a:txBody>
                    <a:bodyPr/>
                    <a:lstStyle/>
                    <a:p>
                      <a:pPr indent="0" lvl="0" marL="0" rtl="0" algn="ctr">
                        <a:spcBef>
                          <a:spcPts val="0"/>
                        </a:spcBef>
                        <a:spcAft>
                          <a:spcPts val="0"/>
                        </a:spcAft>
                        <a:buNone/>
                      </a:pPr>
                      <a:r>
                        <a:rPr lang="en-US" sz="1800"/>
                        <a:t>1.</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800">
                          <a:solidFill>
                            <a:schemeClr val="dk1"/>
                          </a:solidFill>
                        </a:rPr>
                        <a:t>Review/ Report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621525">
                <a:tc>
                  <a:txBody>
                    <a:bodyPr/>
                    <a:lstStyle/>
                    <a:p>
                      <a:pPr indent="0" lvl="0" marL="0" rtl="0" algn="ctr">
                        <a:spcBef>
                          <a:spcPts val="0"/>
                        </a:spcBef>
                        <a:spcAft>
                          <a:spcPts val="0"/>
                        </a:spcAft>
                        <a:buNone/>
                      </a:pPr>
                      <a:r>
                        <a:rPr lang="en-US" sz="1800"/>
                        <a:t>2.</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800"/>
                        <a:t>Location Search</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3.</a:t>
                      </a:r>
                      <a:endParaRPr sz="1800"/>
                    </a:p>
                  </a:txBody>
                  <a:tcPr marT="91425" marB="91425" marR="91425" marL="91425"/>
                </a:tc>
                <a:tc>
                  <a:txBody>
                    <a:bodyPr/>
                    <a:lstStyle/>
                    <a:p>
                      <a:pPr indent="0" lvl="0" marL="0" rtl="0" algn="ctr">
                        <a:spcBef>
                          <a:spcPts val="0"/>
                        </a:spcBef>
                        <a:spcAft>
                          <a:spcPts val="0"/>
                        </a:spcAft>
                        <a:buNone/>
                      </a:pPr>
                      <a:r>
                        <a:rPr lang="en-US" sz="1800"/>
                        <a:t>Location wide slot display</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4.</a:t>
                      </a:r>
                      <a:endParaRPr sz="1800"/>
                    </a:p>
                  </a:txBody>
                  <a:tcPr marT="91425" marB="91425" marR="91425" marL="91425"/>
                </a:tc>
                <a:tc>
                  <a:txBody>
                    <a:bodyPr/>
                    <a:lstStyle/>
                    <a:p>
                      <a:pPr indent="0" lvl="0" marL="0" rtl="0" algn="ctr">
                        <a:spcBef>
                          <a:spcPts val="0"/>
                        </a:spcBef>
                        <a:spcAft>
                          <a:spcPts val="0"/>
                        </a:spcAft>
                        <a:buNone/>
                      </a:pPr>
                      <a:r>
                        <a:rPr lang="en-US" sz="1800"/>
                        <a:t>Free Parking Options</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5.</a:t>
                      </a:r>
                      <a:endParaRPr sz="1800"/>
                    </a:p>
                  </a:txBody>
                  <a:tcPr marT="91425" marB="91425" marR="91425" marL="91425"/>
                </a:tc>
                <a:tc>
                  <a:txBody>
                    <a:bodyPr/>
                    <a:lstStyle/>
                    <a:p>
                      <a:pPr indent="0" lvl="0" marL="0" rtl="0" algn="ctr">
                        <a:spcBef>
                          <a:spcPts val="0"/>
                        </a:spcBef>
                        <a:spcAft>
                          <a:spcPts val="0"/>
                        </a:spcAft>
                        <a:buNone/>
                      </a:pPr>
                      <a:r>
                        <a:rPr lang="en-US" sz="1800"/>
                        <a:t>Pay and park Options</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6.</a:t>
                      </a:r>
                      <a:endParaRPr sz="1800"/>
                    </a:p>
                  </a:txBody>
                  <a:tcPr marT="91425" marB="91425" marR="91425" marL="91425"/>
                </a:tc>
                <a:tc>
                  <a:txBody>
                    <a:bodyPr/>
                    <a:lstStyle/>
                    <a:p>
                      <a:pPr indent="0" lvl="0" marL="0" rtl="0" algn="ctr">
                        <a:spcBef>
                          <a:spcPts val="0"/>
                        </a:spcBef>
                        <a:spcAft>
                          <a:spcPts val="0"/>
                        </a:spcAft>
                        <a:buNone/>
                      </a:pPr>
                      <a:r>
                        <a:rPr lang="en-US" sz="1800"/>
                        <a:t>Premium</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7.</a:t>
                      </a:r>
                      <a:endParaRPr sz="1800"/>
                    </a:p>
                  </a:txBody>
                  <a:tcPr marT="91425" marB="91425" marR="91425" marL="91425"/>
                </a:tc>
                <a:tc>
                  <a:txBody>
                    <a:bodyPr/>
                    <a:lstStyle/>
                    <a:p>
                      <a:pPr indent="0" lvl="0" marL="0" rtl="0" algn="ctr">
                        <a:spcBef>
                          <a:spcPts val="0"/>
                        </a:spcBef>
                        <a:spcAft>
                          <a:spcPts val="0"/>
                        </a:spcAft>
                        <a:buNone/>
                      </a:pPr>
                      <a:r>
                        <a:rPr lang="en-US" sz="1800"/>
                        <a:t>Easy Payments</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8.</a:t>
                      </a:r>
                      <a:endParaRPr sz="1800"/>
                    </a:p>
                  </a:txBody>
                  <a:tcPr marT="91425" marB="91425" marR="91425" marL="91425"/>
                </a:tc>
                <a:tc>
                  <a:txBody>
                    <a:bodyPr/>
                    <a:lstStyle/>
                    <a:p>
                      <a:pPr indent="0" lvl="0" marL="0" rtl="0" algn="ctr">
                        <a:spcBef>
                          <a:spcPts val="0"/>
                        </a:spcBef>
                        <a:spcAft>
                          <a:spcPts val="0"/>
                        </a:spcAft>
                        <a:buNone/>
                      </a:pPr>
                      <a:r>
                        <a:rPr lang="en-US" sz="1800"/>
                        <a:t>Refund</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9.</a:t>
                      </a:r>
                      <a:endParaRPr sz="1800"/>
                    </a:p>
                  </a:txBody>
                  <a:tcPr marT="91425" marB="91425" marR="91425" marL="91425"/>
                </a:tc>
                <a:tc>
                  <a:txBody>
                    <a:bodyPr/>
                    <a:lstStyle/>
                    <a:p>
                      <a:pPr indent="0" lvl="0" marL="0" rtl="0" algn="ctr">
                        <a:spcBef>
                          <a:spcPts val="0"/>
                        </a:spcBef>
                        <a:spcAft>
                          <a:spcPts val="0"/>
                        </a:spcAft>
                        <a:buNone/>
                      </a:pPr>
                      <a:r>
                        <a:rPr lang="en-US" sz="1800"/>
                        <a:t>In-app Currency</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10.</a:t>
                      </a:r>
                      <a:endParaRPr sz="1800"/>
                    </a:p>
                  </a:txBody>
                  <a:tcPr marT="91425" marB="91425" marR="91425" marL="91425"/>
                </a:tc>
                <a:tc>
                  <a:txBody>
                    <a:bodyPr/>
                    <a:lstStyle/>
                    <a:p>
                      <a:pPr indent="0" lvl="0" marL="0" rtl="0" algn="ctr">
                        <a:spcBef>
                          <a:spcPts val="0"/>
                        </a:spcBef>
                        <a:spcAft>
                          <a:spcPts val="0"/>
                        </a:spcAft>
                        <a:buNone/>
                      </a:pPr>
                      <a:r>
                        <a:rPr lang="en-US" sz="1800"/>
                        <a:t>Add Parking Spots</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772650">
                <a:tc>
                  <a:txBody>
                    <a:bodyPr/>
                    <a:lstStyle/>
                    <a:p>
                      <a:pPr indent="0" lvl="0" marL="0" rtl="0" algn="ctr">
                        <a:spcBef>
                          <a:spcPts val="0"/>
                        </a:spcBef>
                        <a:spcAft>
                          <a:spcPts val="0"/>
                        </a:spcAft>
                        <a:buNone/>
                      </a:pPr>
                      <a:r>
                        <a:rPr lang="en-US" sz="1800"/>
                        <a:t>11.</a:t>
                      </a:r>
                      <a:endParaRPr sz="1800"/>
                    </a:p>
                  </a:txBody>
                  <a:tcPr marT="91425" marB="91425" marR="91425" marL="91425"/>
                </a:tc>
                <a:tc>
                  <a:txBody>
                    <a:bodyPr/>
                    <a:lstStyle/>
                    <a:p>
                      <a:pPr indent="0" lvl="0" marL="0" rtl="0" algn="ctr">
                        <a:spcBef>
                          <a:spcPts val="0"/>
                        </a:spcBef>
                        <a:spcAft>
                          <a:spcPts val="0"/>
                        </a:spcAft>
                        <a:buNone/>
                      </a:pPr>
                      <a:r>
                        <a:rPr lang="en-US" sz="1800"/>
                        <a:t>Spot Reservation</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None/>
                      </a:pPr>
                      <a:r>
                        <a:rPr lang="en-US" sz="1800">
                          <a:solidFill>
                            <a:schemeClr val="dk1"/>
                          </a:solidFill>
                        </a:rPr>
                        <a:t>  ✔(private </a:t>
                      </a:r>
                      <a:endParaRPr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spots)</a:t>
                      </a:r>
                      <a:endParaRPr sz="1800">
                        <a:solidFill>
                          <a:schemeClr val="dk1"/>
                        </a:solidFill>
                      </a:endParaRPr>
                    </a:p>
                  </a:txBody>
                  <a:tcPr marT="91425" marB="91425" marR="91425" marL="91425"/>
                </a:tc>
              </a:tr>
              <a:tr h="597675">
                <a:tc>
                  <a:txBody>
                    <a:bodyPr/>
                    <a:lstStyle/>
                    <a:p>
                      <a:pPr indent="0" lvl="0" marL="0" rtl="0" algn="ctr">
                        <a:spcBef>
                          <a:spcPts val="0"/>
                        </a:spcBef>
                        <a:spcAft>
                          <a:spcPts val="0"/>
                        </a:spcAft>
                        <a:buNone/>
                      </a:pPr>
                      <a:r>
                        <a:rPr lang="en-US" sz="1800"/>
                        <a:t>12.</a:t>
                      </a:r>
                      <a:endParaRPr sz="1800"/>
                    </a:p>
                  </a:txBody>
                  <a:tcPr marT="91425" marB="91425" marR="91425" marL="91425"/>
                </a:tc>
                <a:tc>
                  <a:txBody>
                    <a:bodyPr/>
                    <a:lstStyle/>
                    <a:p>
                      <a:pPr indent="0" lvl="0" marL="0" rtl="0" algn="ctr">
                        <a:spcBef>
                          <a:spcPts val="0"/>
                        </a:spcBef>
                        <a:spcAft>
                          <a:spcPts val="0"/>
                        </a:spcAft>
                        <a:buNone/>
                      </a:pPr>
                      <a:r>
                        <a:rPr lang="en-US" sz="1800"/>
                        <a:t>Distinct Markers</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13.</a:t>
                      </a:r>
                      <a:endParaRPr sz="1800"/>
                    </a:p>
                  </a:txBody>
                  <a:tcPr marT="91425" marB="91425" marR="91425" marL="91425"/>
                </a:tc>
                <a:tc>
                  <a:txBody>
                    <a:bodyPr/>
                    <a:lstStyle/>
                    <a:p>
                      <a:pPr indent="0" lvl="0" marL="0" rtl="0" algn="ctr">
                        <a:spcBef>
                          <a:spcPts val="0"/>
                        </a:spcBef>
                        <a:spcAft>
                          <a:spcPts val="0"/>
                        </a:spcAft>
                        <a:buNone/>
                      </a:pPr>
                      <a:r>
                        <a:rPr lang="en-US" sz="1800"/>
                        <a:t>Real-time Navigation</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731500">
                <a:tc>
                  <a:txBody>
                    <a:bodyPr/>
                    <a:lstStyle/>
                    <a:p>
                      <a:pPr indent="0" lvl="0" marL="0" rtl="0" algn="ctr">
                        <a:spcBef>
                          <a:spcPts val="0"/>
                        </a:spcBef>
                        <a:spcAft>
                          <a:spcPts val="0"/>
                        </a:spcAft>
                        <a:buNone/>
                      </a:pPr>
                      <a:r>
                        <a:rPr lang="en-US" sz="1800"/>
                        <a:t>14.</a:t>
                      </a:r>
                      <a:endParaRPr sz="1800"/>
                    </a:p>
                  </a:txBody>
                  <a:tcPr marT="91425" marB="91425" marR="91425" marL="91425"/>
                </a:tc>
                <a:tc>
                  <a:txBody>
                    <a:bodyPr/>
                    <a:lstStyle/>
                    <a:p>
                      <a:pPr indent="0" lvl="0" marL="0" rtl="0" algn="ctr">
                        <a:spcBef>
                          <a:spcPts val="0"/>
                        </a:spcBef>
                        <a:spcAft>
                          <a:spcPts val="0"/>
                        </a:spcAft>
                        <a:buNone/>
                      </a:pPr>
                      <a:r>
                        <a:rPr lang="en-US" sz="1800"/>
                        <a:t>Detailed Location Information</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r h="597675">
                <a:tc>
                  <a:txBody>
                    <a:bodyPr/>
                    <a:lstStyle/>
                    <a:p>
                      <a:pPr indent="0" lvl="0" marL="0" rtl="0" algn="ctr">
                        <a:spcBef>
                          <a:spcPts val="0"/>
                        </a:spcBef>
                        <a:spcAft>
                          <a:spcPts val="0"/>
                        </a:spcAft>
                        <a:buNone/>
                      </a:pPr>
                      <a:r>
                        <a:rPr lang="en-US" sz="1800"/>
                        <a:t>15.</a:t>
                      </a:r>
                      <a:endParaRPr sz="1800"/>
                    </a:p>
                  </a:txBody>
                  <a:tcPr marT="91425" marB="91425" marR="91425" marL="91425"/>
                </a:tc>
                <a:tc>
                  <a:txBody>
                    <a:bodyPr/>
                    <a:lstStyle/>
                    <a:p>
                      <a:pPr indent="0" lvl="0" marL="0" rtl="0" algn="ctr">
                        <a:spcBef>
                          <a:spcPts val="0"/>
                        </a:spcBef>
                        <a:spcAft>
                          <a:spcPts val="0"/>
                        </a:spcAft>
                        <a:buNone/>
                      </a:pPr>
                      <a:r>
                        <a:rPr lang="en-US" sz="1800"/>
                        <a:t>Lease Out a spot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a:t>
                      </a:r>
                      <a:endParaRPr sz="18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7"/>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D8EC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7"/>
          <p:cNvSpPr/>
          <p:nvPr/>
        </p:nvSpPr>
        <p:spPr>
          <a:xfrm>
            <a:off x="1759275" y="2958450"/>
            <a:ext cx="3295500" cy="635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66" name="Google Shape;266;p7"/>
          <p:cNvGrpSpPr/>
          <p:nvPr/>
        </p:nvGrpSpPr>
        <p:grpSpPr>
          <a:xfrm>
            <a:off x="5281730" y="6041690"/>
            <a:ext cx="1943468" cy="142875"/>
            <a:chOff x="4551155" y="5048257"/>
            <a:chExt cx="1943468" cy="142875"/>
          </a:xfrm>
        </p:grpSpPr>
        <p:sp>
          <p:nvSpPr>
            <p:cNvPr id="267" name="Google Shape;267;p7"/>
            <p:cNvSpPr/>
            <p:nvPr/>
          </p:nvSpPr>
          <p:spPr>
            <a:xfrm>
              <a:off x="4551155" y="5119694"/>
              <a:ext cx="1931670" cy="0"/>
            </a:xfrm>
            <a:custGeom>
              <a:rect b="b" l="l" r="r" t="t"/>
              <a:pathLst>
                <a:path extrusionOk="0" h="120000" w="1931670">
                  <a:moveTo>
                    <a:pt x="0" y="0"/>
                  </a:moveTo>
                  <a:lnTo>
                    <a:pt x="1931150" y="0"/>
                  </a:lnTo>
                </a:path>
              </a:pathLst>
            </a:custGeom>
            <a:noFill/>
            <a:ln cap="flat" cmpd="sng" w="47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7"/>
            <p:cNvSpPr/>
            <p:nvPr/>
          </p:nvSpPr>
          <p:spPr>
            <a:xfrm>
              <a:off x="6398738" y="5048257"/>
              <a:ext cx="95885" cy="142875"/>
            </a:xfrm>
            <a:custGeom>
              <a:rect b="b" l="l" r="r" t="t"/>
              <a:pathLst>
                <a:path extrusionOk="0" h="142875" w="95885">
                  <a:moveTo>
                    <a:pt x="0" y="0"/>
                  </a:moveTo>
                  <a:lnTo>
                    <a:pt x="95478" y="71437"/>
                  </a:lnTo>
                  <a:lnTo>
                    <a:pt x="0" y="142875"/>
                  </a:lnTo>
                </a:path>
              </a:pathLst>
            </a:custGeom>
            <a:noFill/>
            <a:ln cap="flat" cmpd="sng" w="47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9" name="Google Shape;269;p7"/>
          <p:cNvSpPr/>
          <p:nvPr/>
        </p:nvSpPr>
        <p:spPr>
          <a:xfrm>
            <a:off x="13223625" y="2958450"/>
            <a:ext cx="3305100" cy="6353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7"/>
          <p:cNvSpPr/>
          <p:nvPr/>
        </p:nvSpPr>
        <p:spPr>
          <a:xfrm>
            <a:off x="7531699" y="2958450"/>
            <a:ext cx="3305100" cy="6353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71" name="Google Shape;271;p7"/>
          <p:cNvGrpSpPr/>
          <p:nvPr/>
        </p:nvGrpSpPr>
        <p:grpSpPr>
          <a:xfrm>
            <a:off x="11050710" y="6041690"/>
            <a:ext cx="1943468" cy="142875"/>
            <a:chOff x="10320135" y="5048257"/>
            <a:chExt cx="1943468" cy="142875"/>
          </a:xfrm>
        </p:grpSpPr>
        <p:sp>
          <p:nvSpPr>
            <p:cNvPr id="272" name="Google Shape;272;p7"/>
            <p:cNvSpPr/>
            <p:nvPr/>
          </p:nvSpPr>
          <p:spPr>
            <a:xfrm>
              <a:off x="10320135" y="5119694"/>
              <a:ext cx="1931670" cy="0"/>
            </a:xfrm>
            <a:custGeom>
              <a:rect b="b" l="l" r="r" t="t"/>
              <a:pathLst>
                <a:path extrusionOk="0" h="120000" w="1931670">
                  <a:moveTo>
                    <a:pt x="0" y="0"/>
                  </a:moveTo>
                  <a:lnTo>
                    <a:pt x="1931150" y="0"/>
                  </a:lnTo>
                </a:path>
              </a:pathLst>
            </a:custGeom>
            <a:noFill/>
            <a:ln cap="flat" cmpd="sng" w="47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7"/>
            <p:cNvSpPr/>
            <p:nvPr/>
          </p:nvSpPr>
          <p:spPr>
            <a:xfrm>
              <a:off x="12167718" y="5048257"/>
              <a:ext cx="95885" cy="142875"/>
            </a:xfrm>
            <a:custGeom>
              <a:rect b="b" l="l" r="r" t="t"/>
              <a:pathLst>
                <a:path extrusionOk="0" h="142875" w="95884">
                  <a:moveTo>
                    <a:pt x="0" y="0"/>
                  </a:moveTo>
                  <a:lnTo>
                    <a:pt x="95478" y="71437"/>
                  </a:lnTo>
                  <a:lnTo>
                    <a:pt x="0" y="142875"/>
                  </a:lnTo>
                </a:path>
              </a:pathLst>
            </a:custGeom>
            <a:noFill/>
            <a:ln cap="flat" cmpd="sng" w="47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4" name="Google Shape;274;p7"/>
          <p:cNvSpPr txBox="1"/>
          <p:nvPr>
            <p:ph idx="4294967295" type="ctrTitle"/>
          </p:nvPr>
        </p:nvSpPr>
        <p:spPr>
          <a:xfrm>
            <a:off x="5060700" y="645575"/>
            <a:ext cx="8166600" cy="153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8000"/>
              <a:t>APP</a:t>
            </a:r>
            <a:r>
              <a:rPr lang="en-US"/>
              <a:t> </a:t>
            </a:r>
            <a:r>
              <a:rPr lang="en-US" sz="8000"/>
              <a:t>BLUEPRINT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f96d6ca31_0_0"/>
          <p:cNvSpPr txBox="1"/>
          <p:nvPr/>
        </p:nvSpPr>
        <p:spPr>
          <a:xfrm>
            <a:off x="753250" y="158875"/>
            <a:ext cx="1467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Roles &amp; Responsibilities</a:t>
            </a:r>
            <a:endParaRPr sz="8000"/>
          </a:p>
        </p:txBody>
      </p:sp>
      <p:pic>
        <p:nvPicPr>
          <p:cNvPr id="280" name="Google Shape;280;g11f96d6ca31_0_0"/>
          <p:cNvPicPr preferRelativeResize="0"/>
          <p:nvPr/>
        </p:nvPicPr>
        <p:blipFill>
          <a:blip r:embed="rId3">
            <a:alphaModFix/>
          </a:blip>
          <a:stretch>
            <a:fillRect/>
          </a:stretch>
        </p:blipFill>
        <p:spPr>
          <a:xfrm>
            <a:off x="3628075" y="2162175"/>
            <a:ext cx="10845175" cy="7219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g11fac41ffa6_0_14"/>
          <p:cNvPicPr preferRelativeResize="0"/>
          <p:nvPr/>
        </p:nvPicPr>
        <p:blipFill>
          <a:blip r:embed="rId3">
            <a:alphaModFix/>
          </a:blip>
          <a:stretch>
            <a:fillRect/>
          </a:stretch>
        </p:blipFill>
        <p:spPr>
          <a:xfrm>
            <a:off x="3429000" y="1968450"/>
            <a:ext cx="11144250" cy="7777101"/>
          </a:xfrm>
          <a:prstGeom prst="rect">
            <a:avLst/>
          </a:prstGeom>
          <a:noFill/>
          <a:ln>
            <a:noFill/>
          </a:ln>
        </p:spPr>
      </p:pic>
      <p:sp>
        <p:nvSpPr>
          <p:cNvPr id="286" name="Google Shape;286;g11fac41ffa6_0_14"/>
          <p:cNvSpPr txBox="1"/>
          <p:nvPr/>
        </p:nvSpPr>
        <p:spPr>
          <a:xfrm>
            <a:off x="813425" y="552450"/>
            <a:ext cx="11758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Continued</a:t>
            </a:r>
            <a:endParaRPr sz="8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54cac3012_2_5"/>
          <p:cNvSpPr txBox="1"/>
          <p:nvPr/>
        </p:nvSpPr>
        <p:spPr>
          <a:xfrm>
            <a:off x="152400" y="0"/>
            <a:ext cx="176595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0"/>
              <a:t>Work Done </a:t>
            </a:r>
            <a:endParaRPr sz="8000"/>
          </a:p>
        </p:txBody>
      </p:sp>
      <p:pic>
        <p:nvPicPr>
          <p:cNvPr id="292" name="Google Shape;292;g1154cac3012_2_5"/>
          <p:cNvPicPr preferRelativeResize="0"/>
          <p:nvPr/>
        </p:nvPicPr>
        <p:blipFill>
          <a:blip r:embed="rId3">
            <a:alphaModFix/>
          </a:blip>
          <a:stretch>
            <a:fillRect/>
          </a:stretch>
        </p:blipFill>
        <p:spPr>
          <a:xfrm>
            <a:off x="14535300" y="1591625"/>
            <a:ext cx="3276600" cy="7103752"/>
          </a:xfrm>
          <a:prstGeom prst="rect">
            <a:avLst/>
          </a:prstGeom>
          <a:noFill/>
          <a:ln>
            <a:noFill/>
          </a:ln>
        </p:spPr>
      </p:pic>
      <p:pic>
        <p:nvPicPr>
          <p:cNvPr id="293" name="Google Shape;293;g1154cac3012_2_5"/>
          <p:cNvPicPr preferRelativeResize="0"/>
          <p:nvPr/>
        </p:nvPicPr>
        <p:blipFill>
          <a:blip r:embed="rId4">
            <a:alphaModFix/>
          </a:blip>
          <a:stretch>
            <a:fillRect/>
          </a:stretch>
        </p:blipFill>
        <p:spPr>
          <a:xfrm>
            <a:off x="10656787" y="1640475"/>
            <a:ext cx="3276601" cy="7101025"/>
          </a:xfrm>
          <a:prstGeom prst="rect">
            <a:avLst/>
          </a:prstGeom>
          <a:noFill/>
          <a:ln>
            <a:noFill/>
          </a:ln>
        </p:spPr>
      </p:pic>
      <p:pic>
        <p:nvPicPr>
          <p:cNvPr id="294" name="Google Shape;294;g1154cac3012_2_5"/>
          <p:cNvPicPr preferRelativeResize="0"/>
          <p:nvPr/>
        </p:nvPicPr>
        <p:blipFill>
          <a:blip r:embed="rId5">
            <a:alphaModFix/>
          </a:blip>
          <a:stretch>
            <a:fillRect/>
          </a:stretch>
        </p:blipFill>
        <p:spPr>
          <a:xfrm>
            <a:off x="6066100" y="1640488"/>
            <a:ext cx="3148036" cy="7101025"/>
          </a:xfrm>
          <a:prstGeom prst="rect">
            <a:avLst/>
          </a:prstGeom>
          <a:noFill/>
          <a:ln>
            <a:noFill/>
          </a:ln>
        </p:spPr>
      </p:pic>
      <p:sp>
        <p:nvSpPr>
          <p:cNvPr id="295" name="Google Shape;295;g1154cac3012_2_5"/>
          <p:cNvSpPr txBox="1"/>
          <p:nvPr/>
        </p:nvSpPr>
        <p:spPr>
          <a:xfrm>
            <a:off x="923675" y="8871000"/>
            <a:ext cx="314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Sign Up and Sign In </a:t>
            </a:r>
            <a:endParaRPr i="1" sz="2000"/>
          </a:p>
        </p:txBody>
      </p:sp>
      <p:pic>
        <p:nvPicPr>
          <p:cNvPr id="296" name="Google Shape;296;g1154cac3012_2_5"/>
          <p:cNvPicPr preferRelativeResize="0"/>
          <p:nvPr/>
        </p:nvPicPr>
        <p:blipFill>
          <a:blip r:embed="rId6">
            <a:alphaModFix/>
          </a:blip>
          <a:stretch>
            <a:fillRect/>
          </a:stretch>
        </p:blipFill>
        <p:spPr>
          <a:xfrm>
            <a:off x="859329" y="1592975"/>
            <a:ext cx="3276601" cy="7101046"/>
          </a:xfrm>
          <a:prstGeom prst="rect">
            <a:avLst/>
          </a:prstGeom>
          <a:noFill/>
          <a:ln>
            <a:noFill/>
          </a:ln>
        </p:spPr>
      </p:pic>
      <p:sp>
        <p:nvSpPr>
          <p:cNvPr id="297" name="Google Shape;297;g1154cac3012_2_5"/>
          <p:cNvSpPr txBox="1"/>
          <p:nvPr/>
        </p:nvSpPr>
        <p:spPr>
          <a:xfrm>
            <a:off x="6066150" y="8966025"/>
            <a:ext cx="314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Sign in with OTP</a:t>
            </a:r>
            <a:endParaRPr i="1" sz="2000"/>
          </a:p>
        </p:txBody>
      </p:sp>
      <p:sp>
        <p:nvSpPr>
          <p:cNvPr id="298" name="Google Shape;298;g1154cac3012_2_5"/>
          <p:cNvSpPr txBox="1"/>
          <p:nvPr/>
        </p:nvSpPr>
        <p:spPr>
          <a:xfrm>
            <a:off x="11988688" y="8965975"/>
            <a:ext cx="482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Adding public and private parking spots</a:t>
            </a:r>
            <a:endParaRPr i="1"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g1154cac3012_2_32"/>
          <p:cNvPicPr preferRelativeResize="0"/>
          <p:nvPr/>
        </p:nvPicPr>
        <p:blipFill>
          <a:blip r:embed="rId3">
            <a:alphaModFix/>
          </a:blip>
          <a:stretch>
            <a:fillRect/>
          </a:stretch>
        </p:blipFill>
        <p:spPr>
          <a:xfrm>
            <a:off x="535975" y="1020150"/>
            <a:ext cx="3510576" cy="7921800"/>
          </a:xfrm>
          <a:prstGeom prst="rect">
            <a:avLst/>
          </a:prstGeom>
          <a:noFill/>
          <a:ln>
            <a:noFill/>
          </a:ln>
        </p:spPr>
      </p:pic>
      <p:pic>
        <p:nvPicPr>
          <p:cNvPr id="304" name="Google Shape;304;g1154cac3012_2_32"/>
          <p:cNvPicPr preferRelativeResize="0"/>
          <p:nvPr/>
        </p:nvPicPr>
        <p:blipFill>
          <a:blip r:embed="rId4">
            <a:alphaModFix/>
          </a:blip>
          <a:stretch>
            <a:fillRect/>
          </a:stretch>
        </p:blipFill>
        <p:spPr>
          <a:xfrm>
            <a:off x="4572426" y="1020150"/>
            <a:ext cx="3653945" cy="7921800"/>
          </a:xfrm>
          <a:prstGeom prst="rect">
            <a:avLst/>
          </a:prstGeom>
          <a:noFill/>
          <a:ln>
            <a:noFill/>
          </a:ln>
        </p:spPr>
      </p:pic>
      <p:pic>
        <p:nvPicPr>
          <p:cNvPr id="305" name="Google Shape;305;g1154cac3012_2_32"/>
          <p:cNvPicPr preferRelativeResize="0"/>
          <p:nvPr/>
        </p:nvPicPr>
        <p:blipFill>
          <a:blip r:embed="rId5">
            <a:alphaModFix/>
          </a:blip>
          <a:stretch>
            <a:fillRect/>
          </a:stretch>
        </p:blipFill>
        <p:spPr>
          <a:xfrm>
            <a:off x="13239025" y="1020150"/>
            <a:ext cx="3960900" cy="7921800"/>
          </a:xfrm>
          <a:prstGeom prst="rect">
            <a:avLst/>
          </a:prstGeom>
          <a:noFill/>
          <a:ln>
            <a:noFill/>
          </a:ln>
        </p:spPr>
      </p:pic>
      <p:pic>
        <p:nvPicPr>
          <p:cNvPr id="306" name="Google Shape;306;g1154cac3012_2_32"/>
          <p:cNvPicPr preferRelativeResize="0"/>
          <p:nvPr/>
        </p:nvPicPr>
        <p:blipFill>
          <a:blip r:embed="rId6">
            <a:alphaModFix/>
          </a:blip>
          <a:stretch>
            <a:fillRect/>
          </a:stretch>
        </p:blipFill>
        <p:spPr>
          <a:xfrm>
            <a:off x="8752256" y="1020164"/>
            <a:ext cx="3960900" cy="7921800"/>
          </a:xfrm>
          <a:prstGeom prst="rect">
            <a:avLst/>
          </a:prstGeom>
          <a:noFill/>
          <a:ln>
            <a:noFill/>
          </a:ln>
        </p:spPr>
      </p:pic>
      <p:sp>
        <p:nvSpPr>
          <p:cNvPr id="307" name="Google Shape;307;g1154cac3012_2_32"/>
          <p:cNvSpPr txBox="1"/>
          <p:nvPr/>
        </p:nvSpPr>
        <p:spPr>
          <a:xfrm>
            <a:off x="5012100" y="9287550"/>
            <a:ext cx="826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Searching for </a:t>
            </a:r>
            <a:r>
              <a:rPr i="1" lang="en-US" sz="2000"/>
              <a:t>parking</a:t>
            </a:r>
            <a:r>
              <a:rPr i="1" lang="en-US" sz="2000"/>
              <a:t> spots </a:t>
            </a:r>
            <a:r>
              <a:rPr i="1" lang="en-US" sz="2000"/>
              <a:t>based</a:t>
            </a:r>
            <a:r>
              <a:rPr i="1" lang="en-US" sz="2000"/>
              <a:t> on location</a:t>
            </a:r>
            <a:endParaRPr>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fac41ffa6_0_6"/>
          <p:cNvSpPr txBox="1"/>
          <p:nvPr>
            <p:ph type="title"/>
          </p:nvPr>
        </p:nvSpPr>
        <p:spPr>
          <a:xfrm>
            <a:off x="914400" y="412020"/>
            <a:ext cx="16458600" cy="171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8000"/>
              <a:t>Contents</a:t>
            </a:r>
            <a:endParaRPr sz="8000"/>
          </a:p>
        </p:txBody>
      </p:sp>
      <p:sp>
        <p:nvSpPr>
          <p:cNvPr id="118" name="Google Shape;118;g11fac41ffa6_0_6"/>
          <p:cNvSpPr txBox="1"/>
          <p:nvPr>
            <p:ph idx="1" type="subTitle"/>
          </p:nvPr>
        </p:nvSpPr>
        <p:spPr>
          <a:xfrm>
            <a:off x="914400" y="2400300"/>
            <a:ext cx="16458600" cy="6788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US"/>
              <a:t>1.Project Overview</a:t>
            </a:r>
            <a:endParaRPr/>
          </a:p>
          <a:p>
            <a:pPr indent="0" lvl="0" marL="0" rtl="0" algn="l">
              <a:spcBef>
                <a:spcPts val="0"/>
              </a:spcBef>
              <a:spcAft>
                <a:spcPts val="0"/>
              </a:spcAft>
              <a:buNone/>
            </a:pPr>
            <a:r>
              <a:rPr lang="en-US"/>
              <a:t>    1.1 Problem Statement</a:t>
            </a:r>
            <a:endParaRPr/>
          </a:p>
          <a:p>
            <a:pPr indent="0" lvl="0" marL="0" rtl="0" algn="l">
              <a:spcBef>
                <a:spcPts val="0"/>
              </a:spcBef>
              <a:spcAft>
                <a:spcPts val="0"/>
              </a:spcAft>
              <a:buNone/>
            </a:pPr>
            <a:r>
              <a:rPr lang="en-US"/>
              <a:t>    1.2 Proposed Solution</a:t>
            </a:r>
            <a:endParaRPr/>
          </a:p>
          <a:p>
            <a:pPr indent="0" lvl="0" marL="0" rtl="0" algn="l">
              <a:spcBef>
                <a:spcPts val="0"/>
              </a:spcBef>
              <a:spcAft>
                <a:spcPts val="0"/>
              </a:spcAft>
              <a:buNone/>
            </a:pPr>
            <a:r>
              <a:rPr lang="en-US"/>
              <a:t>    1.3 UML Diagrams</a:t>
            </a:r>
            <a:endParaRPr/>
          </a:p>
          <a:p>
            <a:pPr indent="0" lvl="0" marL="0" rtl="0" algn="l">
              <a:spcBef>
                <a:spcPts val="0"/>
              </a:spcBef>
              <a:spcAft>
                <a:spcPts val="0"/>
              </a:spcAft>
              <a:buNone/>
            </a:pPr>
            <a:r>
              <a:rPr lang="en-US"/>
              <a:t>    1.4 DFDs</a:t>
            </a:r>
            <a:endParaRPr/>
          </a:p>
          <a:p>
            <a:pPr indent="0" lvl="0" marL="0" rtl="0" algn="l">
              <a:spcBef>
                <a:spcPts val="0"/>
              </a:spcBef>
              <a:spcAft>
                <a:spcPts val="0"/>
              </a:spcAft>
              <a:buNone/>
            </a:pPr>
            <a:r>
              <a:rPr lang="en-US"/>
              <a:t>    1.5 Free users and Premium users</a:t>
            </a:r>
            <a:endParaRPr/>
          </a:p>
          <a:p>
            <a:pPr indent="0" lvl="0" marL="0" rtl="0" algn="l">
              <a:spcBef>
                <a:spcPts val="0"/>
              </a:spcBef>
              <a:spcAft>
                <a:spcPts val="0"/>
              </a:spcAft>
              <a:buNone/>
            </a:pPr>
            <a:r>
              <a:rPr lang="en-US"/>
              <a:t>    1.6 Case Studies</a:t>
            </a:r>
            <a:endParaRPr/>
          </a:p>
          <a:p>
            <a:pPr indent="0" lvl="0" marL="0" rtl="0" algn="l">
              <a:spcBef>
                <a:spcPts val="0"/>
              </a:spcBef>
              <a:spcAft>
                <a:spcPts val="0"/>
              </a:spcAft>
              <a:buNone/>
            </a:pPr>
            <a:r>
              <a:rPr lang="en-US"/>
              <a:t>    1.7 App Blueprint</a:t>
            </a:r>
            <a:endParaRPr/>
          </a:p>
          <a:p>
            <a:pPr indent="0" lvl="0" marL="0" rtl="0" algn="l">
              <a:spcBef>
                <a:spcPts val="0"/>
              </a:spcBef>
              <a:spcAft>
                <a:spcPts val="0"/>
              </a:spcAft>
              <a:buNone/>
            </a:pPr>
            <a:r>
              <a:rPr lang="en-US"/>
              <a:t>2. Roles and Responsibilities</a:t>
            </a:r>
            <a:endParaRPr/>
          </a:p>
          <a:p>
            <a:pPr indent="0" lvl="0" marL="0" rtl="0" algn="l">
              <a:spcBef>
                <a:spcPts val="0"/>
              </a:spcBef>
              <a:spcAft>
                <a:spcPts val="0"/>
              </a:spcAft>
              <a:buNone/>
            </a:pPr>
            <a:r>
              <a:rPr lang="en-US"/>
              <a:t>3. Work Done </a:t>
            </a:r>
            <a:endParaRPr/>
          </a:p>
          <a:p>
            <a:pPr indent="0" lvl="0" marL="0" rtl="0" algn="l">
              <a:spcBef>
                <a:spcPts val="0"/>
              </a:spcBef>
              <a:spcAft>
                <a:spcPts val="0"/>
              </a:spcAft>
              <a:buNone/>
            </a:pPr>
            <a:r>
              <a:rPr lang="en-US"/>
              <a:t>4.</a:t>
            </a:r>
            <a:r>
              <a:rPr lang="en-US"/>
              <a:t> Proof of paper accepted or communicated/ Hackathon/ Patent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22d16c5bc7_0_1"/>
          <p:cNvSpPr txBox="1"/>
          <p:nvPr/>
        </p:nvSpPr>
        <p:spPr>
          <a:xfrm>
            <a:off x="669275" y="644475"/>
            <a:ext cx="168069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3300">
                <a:solidFill>
                  <a:schemeClr val="dk1"/>
                </a:solidFill>
                <a:latin typeface="Times New Roman"/>
                <a:ea typeface="Times New Roman"/>
                <a:cs typeface="Times New Roman"/>
                <a:sym typeface="Times New Roman"/>
              </a:rPr>
              <a:t>Outcome</a:t>
            </a:r>
            <a:endParaRPr b="1" sz="3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pic>
        <p:nvPicPr>
          <p:cNvPr id="313" name="Google Shape;313;g122d16c5bc7_0_1"/>
          <p:cNvPicPr preferRelativeResize="0"/>
          <p:nvPr/>
        </p:nvPicPr>
        <p:blipFill>
          <a:blip r:embed="rId3">
            <a:alphaModFix/>
          </a:blip>
          <a:stretch>
            <a:fillRect/>
          </a:stretch>
        </p:blipFill>
        <p:spPr>
          <a:xfrm>
            <a:off x="3636225" y="1363675"/>
            <a:ext cx="11015549" cy="6196250"/>
          </a:xfrm>
          <a:prstGeom prst="rect">
            <a:avLst/>
          </a:prstGeom>
          <a:noFill/>
          <a:ln>
            <a:noFill/>
          </a:ln>
        </p:spPr>
      </p:pic>
      <p:sp>
        <p:nvSpPr>
          <p:cNvPr id="314" name="Google Shape;314;g122d16c5bc7_0_1"/>
          <p:cNvSpPr txBox="1"/>
          <p:nvPr/>
        </p:nvSpPr>
        <p:spPr>
          <a:xfrm>
            <a:off x="3636225" y="8093100"/>
            <a:ext cx="12115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t>https://www.ijariit.com/manuscript/sopa-a-parking-solution/</a:t>
            </a:r>
            <a:endParaRPr sz="3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712525e68_0_40"/>
          <p:cNvSpPr txBox="1"/>
          <p:nvPr/>
        </p:nvSpPr>
        <p:spPr>
          <a:xfrm>
            <a:off x="1446150" y="551550"/>
            <a:ext cx="1539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solidFill>
                  <a:schemeClr val="dk1"/>
                </a:solidFill>
              </a:rPr>
              <a:t>References</a:t>
            </a:r>
            <a:r>
              <a:rPr lang="en-US" sz="8000">
                <a:solidFill>
                  <a:schemeClr val="dk1"/>
                </a:solidFill>
              </a:rPr>
              <a:t>/ Bibliography</a:t>
            </a:r>
            <a:endParaRPr sz="5000">
              <a:latin typeface="Times New Roman"/>
              <a:ea typeface="Times New Roman"/>
              <a:cs typeface="Times New Roman"/>
              <a:sym typeface="Times New Roman"/>
            </a:endParaRPr>
          </a:p>
        </p:txBody>
      </p:sp>
      <p:sp>
        <p:nvSpPr>
          <p:cNvPr id="320" name="Google Shape;320;ge712525e68_0_40"/>
          <p:cNvSpPr txBox="1"/>
          <p:nvPr/>
        </p:nvSpPr>
        <p:spPr>
          <a:xfrm>
            <a:off x="1482650" y="2137700"/>
            <a:ext cx="16473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700">
                <a:solidFill>
                  <a:schemeClr val="hlink"/>
                </a:solidFill>
                <a:uFill>
                  <a:noFill/>
                </a:uFill>
                <a:latin typeface="Times New Roman"/>
                <a:ea typeface="Times New Roman"/>
                <a:cs typeface="Times New Roman"/>
                <a:sym typeface="Times New Roman"/>
                <a:hlinkClick r:id="rId3"/>
              </a:rPr>
              <a:t>Parking Rhino</a:t>
            </a:r>
            <a:endParaRPr sz="3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3700">
                <a:solidFill>
                  <a:schemeClr val="hlink"/>
                </a:solidFill>
                <a:uFill>
                  <a:noFill/>
                </a:uFill>
                <a:latin typeface="Times New Roman"/>
                <a:ea typeface="Times New Roman"/>
                <a:cs typeface="Times New Roman"/>
                <a:sym typeface="Times New Roman"/>
                <a:hlinkClick r:id="rId4"/>
              </a:rPr>
              <a:t>Best Parking</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a:solidFill>
                  <a:schemeClr val="hlink"/>
                </a:solidFill>
                <a:uFill>
                  <a:noFill/>
                </a:uFill>
                <a:latin typeface="Times New Roman"/>
                <a:ea typeface="Times New Roman"/>
                <a:cs typeface="Times New Roman"/>
                <a:sym typeface="Times New Roman"/>
                <a:hlinkClick r:id="rId5"/>
              </a:rPr>
              <a:t>Park Plus</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a:solidFill>
                  <a:schemeClr val="hlink"/>
                </a:solidFill>
                <a:uFill>
                  <a:noFill/>
                </a:uFill>
                <a:latin typeface="Times New Roman"/>
                <a:ea typeface="Times New Roman"/>
                <a:cs typeface="Times New Roman"/>
                <a:sym typeface="Times New Roman"/>
                <a:hlinkClick r:id="rId6"/>
              </a:rPr>
              <a:t>Arrive Solutions</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p:txBody>
      </p:sp>
      <p:sp>
        <p:nvSpPr>
          <p:cNvPr id="321" name="Google Shape;321;ge712525e68_0_40"/>
          <p:cNvSpPr txBox="1"/>
          <p:nvPr/>
        </p:nvSpPr>
        <p:spPr>
          <a:xfrm>
            <a:off x="1427725" y="4685900"/>
            <a:ext cx="12586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solidFill>
                  <a:schemeClr val="dk1"/>
                </a:solidFill>
              </a:rPr>
              <a:t>Case Study</a:t>
            </a:r>
            <a:r>
              <a:rPr lang="en-US" sz="5000">
                <a:latin typeface="Times New Roman"/>
                <a:ea typeface="Times New Roman"/>
                <a:cs typeface="Times New Roman"/>
                <a:sym typeface="Times New Roman"/>
              </a:rPr>
              <a:t> </a:t>
            </a:r>
            <a:r>
              <a:rPr lang="en-US" sz="8000">
                <a:solidFill>
                  <a:schemeClr val="dk1"/>
                </a:solidFill>
              </a:rPr>
              <a:t>Links</a:t>
            </a:r>
            <a:endParaRPr sz="5000">
              <a:latin typeface="Times New Roman"/>
              <a:ea typeface="Times New Roman"/>
              <a:cs typeface="Times New Roman"/>
              <a:sym typeface="Times New Roman"/>
            </a:endParaRPr>
          </a:p>
        </p:txBody>
      </p:sp>
      <p:sp>
        <p:nvSpPr>
          <p:cNvPr id="322" name="Google Shape;322;ge712525e68_0_40"/>
          <p:cNvSpPr txBox="1"/>
          <p:nvPr/>
        </p:nvSpPr>
        <p:spPr>
          <a:xfrm>
            <a:off x="1537550" y="6186850"/>
            <a:ext cx="16364100" cy="31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solidFill>
                  <a:schemeClr val="hlink"/>
                </a:solidFill>
                <a:uFill>
                  <a:noFill/>
                </a:uFill>
                <a:latin typeface="Times New Roman"/>
                <a:ea typeface="Times New Roman"/>
                <a:cs typeface="Times New Roman"/>
                <a:sym typeface="Times New Roman"/>
                <a:hlinkClick r:id="rId7"/>
              </a:rPr>
              <a:t>Best Parking</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a:solidFill>
                  <a:schemeClr val="hlink"/>
                </a:solidFill>
                <a:uFill>
                  <a:noFill/>
                </a:uFill>
                <a:latin typeface="Times New Roman"/>
                <a:ea typeface="Times New Roman"/>
                <a:cs typeface="Times New Roman"/>
                <a:sym typeface="Times New Roman"/>
                <a:hlinkClick r:id="rId8"/>
              </a:rPr>
              <a:t>Parking Rhino</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a:solidFill>
                  <a:schemeClr val="hlink"/>
                </a:solidFill>
                <a:uFill>
                  <a:noFill/>
                </a:uFill>
                <a:latin typeface="Times New Roman"/>
                <a:ea typeface="Times New Roman"/>
                <a:cs typeface="Times New Roman"/>
                <a:sym typeface="Times New Roman"/>
                <a:hlinkClick r:id="rId9"/>
              </a:rPr>
              <a:t>Park Plus</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sz="40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e712525e68_0_44"/>
          <p:cNvSpPr txBox="1"/>
          <p:nvPr/>
        </p:nvSpPr>
        <p:spPr>
          <a:xfrm>
            <a:off x="1171475" y="290450"/>
            <a:ext cx="79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Diagram Links</a:t>
            </a:r>
            <a:endParaRPr sz="5000">
              <a:latin typeface="Times New Roman"/>
              <a:ea typeface="Times New Roman"/>
              <a:cs typeface="Times New Roman"/>
              <a:sym typeface="Times New Roman"/>
            </a:endParaRPr>
          </a:p>
        </p:txBody>
      </p:sp>
      <p:sp>
        <p:nvSpPr>
          <p:cNvPr id="328" name="Google Shape;328;ge712525e68_0_44"/>
          <p:cNvSpPr txBox="1"/>
          <p:nvPr/>
        </p:nvSpPr>
        <p:spPr>
          <a:xfrm>
            <a:off x="1074650" y="1559425"/>
            <a:ext cx="16510500" cy="82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3"/>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4"/>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5"/>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6"/>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7"/>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8"/>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9"/>
              </a:rPr>
              <a:t>https://drive.google.com/drive/folders/1MR4AvaD_c-FKydTXkNxsIxh1b9sn3Bly</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4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grpSp>
        <p:nvGrpSpPr>
          <p:cNvPr id="123" name="Google Shape;123;p1"/>
          <p:cNvGrpSpPr/>
          <p:nvPr/>
        </p:nvGrpSpPr>
        <p:grpSpPr>
          <a:xfrm>
            <a:off x="0" y="0"/>
            <a:ext cx="18287999" cy="10287000"/>
            <a:chOff x="0" y="0"/>
            <a:chExt cx="18287999" cy="10287000"/>
          </a:xfrm>
        </p:grpSpPr>
        <p:sp>
          <p:nvSpPr>
            <p:cNvPr id="124" name="Google Shape;124;p1"/>
            <p:cNvSpPr/>
            <p:nvPr/>
          </p:nvSpPr>
          <p:spPr>
            <a:xfrm>
              <a:off x="0" y="0"/>
              <a:ext cx="11288395" cy="10287000"/>
            </a:xfrm>
            <a:custGeom>
              <a:rect b="b" l="l" r="r" t="t"/>
              <a:pathLst>
                <a:path extrusionOk="0" h="10287000" w="11288395">
                  <a:moveTo>
                    <a:pt x="0" y="10287000"/>
                  </a:moveTo>
                  <a:lnTo>
                    <a:pt x="0" y="0"/>
                  </a:lnTo>
                  <a:lnTo>
                    <a:pt x="11287826" y="0"/>
                  </a:lnTo>
                  <a:lnTo>
                    <a:pt x="11287826" y="10287000"/>
                  </a:lnTo>
                  <a:lnTo>
                    <a:pt x="0" y="10287000"/>
                  </a:lnTo>
                  <a:close/>
                </a:path>
              </a:pathLst>
            </a:custGeom>
            <a:solidFill>
              <a:srgbClr val="D8EC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
            <p:cNvSpPr/>
            <p:nvPr/>
          </p:nvSpPr>
          <p:spPr>
            <a:xfrm>
              <a:off x="11284244" y="0"/>
              <a:ext cx="7003755" cy="10286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6" name="Google Shape;126;p1"/>
          <p:cNvSpPr txBox="1"/>
          <p:nvPr>
            <p:ph type="title"/>
          </p:nvPr>
        </p:nvSpPr>
        <p:spPr>
          <a:xfrm>
            <a:off x="758551" y="1499525"/>
            <a:ext cx="5340900" cy="155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SOPA</a:t>
            </a:r>
            <a:endParaRPr/>
          </a:p>
        </p:txBody>
      </p:sp>
      <p:sp>
        <p:nvSpPr>
          <p:cNvPr id="127" name="Google Shape;127;p1"/>
          <p:cNvSpPr txBox="1"/>
          <p:nvPr/>
        </p:nvSpPr>
        <p:spPr>
          <a:xfrm>
            <a:off x="279150" y="3051725"/>
            <a:ext cx="5820300" cy="52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3350">
                <a:latin typeface="Arial"/>
                <a:ea typeface="Arial"/>
                <a:cs typeface="Arial"/>
                <a:sym typeface="Arial"/>
              </a:rPr>
              <a:t>A PARKING SOLUTION</a:t>
            </a:r>
            <a:endParaRPr sz="33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9da57c1bc_1_43"/>
          <p:cNvSpPr txBox="1"/>
          <p:nvPr>
            <p:ph type="ctrTitle"/>
          </p:nvPr>
        </p:nvSpPr>
        <p:spPr>
          <a:xfrm>
            <a:off x="1818756" y="809739"/>
            <a:ext cx="11116500" cy="1231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Problem Statement</a:t>
            </a:r>
            <a:endParaRPr/>
          </a:p>
        </p:txBody>
      </p:sp>
      <p:sp>
        <p:nvSpPr>
          <p:cNvPr id="133" name="Google Shape;133;ge9da57c1bc_1_43"/>
          <p:cNvSpPr txBox="1"/>
          <p:nvPr>
            <p:ph idx="1" type="subTitle"/>
          </p:nvPr>
        </p:nvSpPr>
        <p:spPr>
          <a:xfrm>
            <a:off x="2157625" y="2735125"/>
            <a:ext cx="14301600" cy="5125800"/>
          </a:xfrm>
          <a:prstGeom prst="rect">
            <a:avLst/>
          </a:prstGeom>
        </p:spPr>
        <p:txBody>
          <a:bodyPr anchorCtr="0" anchor="t" bIns="0" lIns="0" spcFirstLastPara="1" rIns="0" wrap="square" tIns="0">
            <a:spAutoFit/>
          </a:bodyPr>
          <a:lstStyle/>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Commuters face a problem where they struggle and spend their precious time looking for parking spots. </a:t>
            </a:r>
            <a:r>
              <a:rPr lang="en-US" sz="3700">
                <a:latin typeface="Times New Roman"/>
                <a:ea typeface="Times New Roman"/>
                <a:cs typeface="Times New Roman"/>
                <a:sym typeface="Times New Roman"/>
              </a:rPr>
              <a:t> </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Also a number of people have unused private parking space which can be utilised.</a:t>
            </a:r>
            <a:endParaRPr sz="3700">
              <a:solidFill>
                <a:srgbClr val="FF0000"/>
              </a:solidFill>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There is a major lack of parking space data for app (need refinement ideas).</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712525e68_8_17"/>
          <p:cNvSpPr txBox="1"/>
          <p:nvPr>
            <p:ph type="ctrTitle"/>
          </p:nvPr>
        </p:nvSpPr>
        <p:spPr>
          <a:xfrm>
            <a:off x="1818756" y="809739"/>
            <a:ext cx="11116500" cy="1231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 Proposed Solution</a:t>
            </a:r>
            <a:endParaRPr/>
          </a:p>
        </p:txBody>
      </p:sp>
      <p:sp>
        <p:nvSpPr>
          <p:cNvPr id="139" name="Google Shape;139;ge712525e68_8_17"/>
          <p:cNvSpPr txBox="1"/>
          <p:nvPr>
            <p:ph idx="1" type="subTitle"/>
          </p:nvPr>
        </p:nvSpPr>
        <p:spPr>
          <a:xfrm>
            <a:off x="2157625" y="2735125"/>
            <a:ext cx="14301600" cy="7403700"/>
          </a:xfrm>
          <a:prstGeom prst="rect">
            <a:avLst/>
          </a:prstGeom>
        </p:spPr>
        <p:txBody>
          <a:bodyPr anchorCtr="0" anchor="t" bIns="0" lIns="0" spcFirstLastPara="1" rIns="0" wrap="square" tIns="0">
            <a:spAutoFit/>
          </a:bodyPr>
          <a:lstStyle/>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We present a new approach to solve this problem by using an app that relies on </a:t>
            </a:r>
            <a:r>
              <a:rPr lang="en-US" sz="3700">
                <a:solidFill>
                  <a:srgbClr val="FF0000"/>
                </a:solidFill>
                <a:latin typeface="Times New Roman"/>
                <a:ea typeface="Times New Roman"/>
                <a:cs typeface="Times New Roman"/>
                <a:sym typeface="Times New Roman"/>
              </a:rPr>
              <a:t>crowdsourced data</a:t>
            </a:r>
            <a:r>
              <a:rPr lang="en-US" sz="3700">
                <a:latin typeface="Times New Roman"/>
                <a:ea typeface="Times New Roman"/>
                <a:cs typeface="Times New Roman"/>
                <a:sym typeface="Times New Roman"/>
              </a:rPr>
              <a:t> to provide users with parking options wherever they go. </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This brings up another problem of providing users with an incentive to contribute to the data collection process, which we elegantly solve by bringing in new features to incentify that process, such as a </a:t>
            </a:r>
            <a:r>
              <a:rPr lang="en-US" sz="3700">
                <a:solidFill>
                  <a:srgbClr val="FF0000"/>
                </a:solidFill>
                <a:latin typeface="Times New Roman"/>
                <a:ea typeface="Times New Roman"/>
                <a:cs typeface="Times New Roman"/>
                <a:sym typeface="Times New Roman"/>
              </a:rPr>
              <a:t>reward system</a:t>
            </a:r>
            <a:r>
              <a:rPr lang="en-US" sz="3700">
                <a:latin typeface="Times New Roman"/>
                <a:ea typeface="Times New Roman"/>
                <a:cs typeface="Times New Roman"/>
                <a:sym typeface="Times New Roman"/>
              </a:rPr>
              <a:t>.</a:t>
            </a:r>
            <a:endParaRPr sz="3700">
              <a:solidFill>
                <a:srgbClr val="FF0000"/>
              </a:solidFill>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Authenticity of the marked data is calculated through the </a:t>
            </a:r>
            <a:r>
              <a:rPr lang="en-US" sz="3700">
                <a:solidFill>
                  <a:srgbClr val="FF0000"/>
                </a:solidFill>
                <a:latin typeface="Times New Roman"/>
                <a:ea typeface="Times New Roman"/>
                <a:cs typeface="Times New Roman"/>
                <a:sym typeface="Times New Roman"/>
              </a:rPr>
              <a:t>review system</a:t>
            </a:r>
            <a:r>
              <a:rPr lang="en-US" sz="3700">
                <a:latin typeface="Times New Roman"/>
                <a:ea typeface="Times New Roman"/>
                <a:cs typeface="Times New Roman"/>
                <a:sym typeface="Times New Roman"/>
              </a:rPr>
              <a:t>.</a:t>
            </a:r>
            <a:endParaRPr sz="37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3700">
                <a:latin typeface="Times New Roman"/>
                <a:ea typeface="Times New Roman"/>
                <a:cs typeface="Times New Roman"/>
                <a:sym typeface="Times New Roman"/>
              </a:rPr>
              <a:t>We also present a way to tackle the problem of parking spot availability by providing users with options to </a:t>
            </a:r>
            <a:r>
              <a:rPr lang="en-US" sz="3700">
                <a:solidFill>
                  <a:srgbClr val="FF0000"/>
                </a:solidFill>
                <a:latin typeface="Times New Roman"/>
                <a:ea typeface="Times New Roman"/>
                <a:cs typeface="Times New Roman"/>
                <a:sym typeface="Times New Roman"/>
              </a:rPr>
              <a:t>lease their private parking spots</a:t>
            </a:r>
            <a:r>
              <a:rPr lang="en-US" sz="3700">
                <a:latin typeface="Times New Roman"/>
                <a:ea typeface="Times New Roman"/>
                <a:cs typeface="Times New Roman"/>
                <a:sym typeface="Times New Roman"/>
              </a:rPr>
              <a:t>.</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a:p>
            <a:pPr indent="0" lvl="0" marL="0" rtl="0" algn="l">
              <a:spcBef>
                <a:spcPts val="0"/>
              </a:spcBef>
              <a:spcAft>
                <a:spcPts val="0"/>
              </a:spcAft>
              <a:buNone/>
            </a:pPr>
            <a:r>
              <a:t/>
            </a:r>
            <a:endParaRPr sz="3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e9da57c1bc_1_10"/>
          <p:cNvSpPr txBox="1"/>
          <p:nvPr>
            <p:ph type="ctrTitle"/>
          </p:nvPr>
        </p:nvSpPr>
        <p:spPr>
          <a:xfrm>
            <a:off x="3585750" y="4527750"/>
            <a:ext cx="11116500" cy="12315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UML DIAGRAMS</a:t>
            </a:r>
            <a:endParaRPr/>
          </a:p>
        </p:txBody>
      </p:sp>
      <p:sp>
        <p:nvSpPr>
          <p:cNvPr id="145" name="Google Shape;145;ge9da57c1bc_1_10"/>
          <p:cNvSpPr txBox="1"/>
          <p:nvPr/>
        </p:nvSpPr>
        <p:spPr>
          <a:xfrm>
            <a:off x="2627525" y="6172200"/>
            <a:ext cx="12517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Arial Black"/>
                <a:ea typeface="Arial Black"/>
                <a:cs typeface="Arial Black"/>
                <a:sym typeface="Arial Black"/>
              </a:rPr>
              <a:t>USE CASE DIAGRAM, CLASS </a:t>
            </a:r>
            <a:r>
              <a:rPr lang="en-US" sz="2400">
                <a:solidFill>
                  <a:schemeClr val="dk1"/>
                </a:solidFill>
                <a:latin typeface="Arial Black"/>
                <a:ea typeface="Arial Black"/>
                <a:cs typeface="Arial Black"/>
                <a:sym typeface="Arial Black"/>
              </a:rPr>
              <a:t>DIAGRAM</a:t>
            </a:r>
            <a:r>
              <a:rPr lang="en-US" sz="2400">
                <a:latin typeface="Arial Black"/>
                <a:ea typeface="Arial Black"/>
                <a:cs typeface="Arial Black"/>
                <a:sym typeface="Arial Black"/>
              </a:rPr>
              <a:t>, SEQUENCE </a:t>
            </a:r>
            <a:r>
              <a:rPr lang="en-US" sz="2400">
                <a:solidFill>
                  <a:schemeClr val="dk1"/>
                </a:solidFill>
                <a:latin typeface="Arial Black"/>
                <a:ea typeface="Arial Black"/>
                <a:cs typeface="Arial Black"/>
                <a:sym typeface="Arial Black"/>
              </a:rPr>
              <a:t>DIAGRAM</a:t>
            </a:r>
            <a:endParaRPr sz="2400">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e712525e68_0_4"/>
          <p:cNvPicPr preferRelativeResize="0"/>
          <p:nvPr/>
        </p:nvPicPr>
        <p:blipFill>
          <a:blip r:embed="rId3">
            <a:alphaModFix/>
          </a:blip>
          <a:stretch>
            <a:fillRect/>
          </a:stretch>
        </p:blipFill>
        <p:spPr>
          <a:xfrm>
            <a:off x="5259575" y="116100"/>
            <a:ext cx="12826553" cy="9982199"/>
          </a:xfrm>
          <a:prstGeom prst="rect">
            <a:avLst/>
          </a:prstGeom>
          <a:noFill/>
          <a:ln>
            <a:noFill/>
          </a:ln>
        </p:spPr>
      </p:pic>
      <p:cxnSp>
        <p:nvCxnSpPr>
          <p:cNvPr id="151" name="Google Shape;151;ge712525e68_0_4"/>
          <p:cNvCxnSpPr/>
          <p:nvPr/>
        </p:nvCxnSpPr>
        <p:spPr>
          <a:xfrm>
            <a:off x="4356850" y="121050"/>
            <a:ext cx="72600" cy="9972300"/>
          </a:xfrm>
          <a:prstGeom prst="straightConnector1">
            <a:avLst/>
          </a:prstGeom>
          <a:noFill/>
          <a:ln cap="flat" cmpd="sng" w="114300">
            <a:solidFill>
              <a:schemeClr val="dk2"/>
            </a:solidFill>
            <a:prstDash val="solid"/>
            <a:round/>
            <a:headEnd len="med" w="med" type="none"/>
            <a:tailEnd len="med" w="med" type="none"/>
          </a:ln>
        </p:spPr>
      </p:cxnSp>
      <p:sp>
        <p:nvSpPr>
          <p:cNvPr id="152" name="Google Shape;152;ge712525e68_0_4"/>
          <p:cNvSpPr txBox="1"/>
          <p:nvPr/>
        </p:nvSpPr>
        <p:spPr>
          <a:xfrm>
            <a:off x="769325" y="4804950"/>
            <a:ext cx="29772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Arial Black"/>
                <a:ea typeface="Arial Black"/>
                <a:cs typeface="Arial Black"/>
                <a:sym typeface="Arial Black"/>
              </a:rPr>
              <a:t>USE-CASE</a:t>
            </a:r>
            <a:endParaRPr sz="3200">
              <a:latin typeface="Arial Black"/>
              <a:ea typeface="Arial Black"/>
              <a:cs typeface="Arial Black"/>
              <a:sym typeface="Arial Black"/>
            </a:endParaRPr>
          </a:p>
          <a:p>
            <a:pPr indent="0" lvl="0" marL="0" rtl="0" algn="ctr">
              <a:spcBef>
                <a:spcPts val="0"/>
              </a:spcBef>
              <a:spcAft>
                <a:spcPts val="0"/>
              </a:spcAft>
              <a:buNone/>
            </a:pPr>
            <a:r>
              <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e712525e68_0_8"/>
          <p:cNvPicPr preferRelativeResize="0"/>
          <p:nvPr/>
        </p:nvPicPr>
        <p:blipFill>
          <a:blip r:embed="rId3">
            <a:alphaModFix/>
          </a:blip>
          <a:stretch>
            <a:fillRect/>
          </a:stretch>
        </p:blipFill>
        <p:spPr>
          <a:xfrm>
            <a:off x="5701075" y="152400"/>
            <a:ext cx="10297424" cy="9982197"/>
          </a:xfrm>
          <a:prstGeom prst="rect">
            <a:avLst/>
          </a:prstGeom>
          <a:noFill/>
          <a:ln>
            <a:noFill/>
          </a:ln>
        </p:spPr>
      </p:pic>
      <p:cxnSp>
        <p:nvCxnSpPr>
          <p:cNvPr id="158" name="Google Shape;158;ge712525e68_0_8"/>
          <p:cNvCxnSpPr/>
          <p:nvPr/>
        </p:nvCxnSpPr>
        <p:spPr>
          <a:xfrm>
            <a:off x="4356850" y="121050"/>
            <a:ext cx="72600" cy="9972300"/>
          </a:xfrm>
          <a:prstGeom prst="straightConnector1">
            <a:avLst/>
          </a:prstGeom>
          <a:noFill/>
          <a:ln cap="flat" cmpd="sng" w="114300">
            <a:solidFill>
              <a:schemeClr val="dk2"/>
            </a:solidFill>
            <a:prstDash val="solid"/>
            <a:round/>
            <a:headEnd len="med" w="med" type="none"/>
            <a:tailEnd len="med" w="med" type="none"/>
          </a:ln>
        </p:spPr>
      </p:cxnSp>
      <p:sp>
        <p:nvSpPr>
          <p:cNvPr id="159" name="Google Shape;159;ge712525e68_0_8"/>
          <p:cNvSpPr txBox="1"/>
          <p:nvPr/>
        </p:nvSpPr>
        <p:spPr>
          <a:xfrm>
            <a:off x="774550" y="4066400"/>
            <a:ext cx="17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ial Black"/>
              <a:ea typeface="Arial Black"/>
              <a:cs typeface="Arial Black"/>
              <a:sym typeface="Arial Black"/>
            </a:endParaRPr>
          </a:p>
        </p:txBody>
      </p:sp>
      <p:sp>
        <p:nvSpPr>
          <p:cNvPr id="160" name="Google Shape;160;ge712525e68_0_8"/>
          <p:cNvSpPr txBox="1"/>
          <p:nvPr/>
        </p:nvSpPr>
        <p:spPr>
          <a:xfrm>
            <a:off x="769325" y="4804950"/>
            <a:ext cx="2977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latin typeface="Arial Black"/>
                <a:ea typeface="Arial Black"/>
                <a:cs typeface="Arial Black"/>
                <a:sym typeface="Arial Black"/>
              </a:rPr>
              <a:t>USE-CASE 2</a:t>
            </a:r>
            <a:endParaRPr sz="3200">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2021-08-17T14:08:42Z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2021-08-17T00:00:00Z</vt:filetime>
  </property>
</Properties>
</file>