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jp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2314075"/>
            <a:ext cx="54831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s-CZ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endParaRPr b="0" i="0" sz="77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s-CZ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Buzz Data</a:t>
            </a:r>
            <a:endParaRPr b="0" i="0" sz="77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s-CZ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77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3"/>
              <a:buFont typeface="Arial"/>
              <a:buNone/>
            </a:pPr>
            <a:r>
              <a:t/>
            </a:r>
            <a:endParaRPr b="0" i="0" sz="105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cs-CZ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cs-CZ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cs-CZ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cs-CZ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cs-CZ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cs-CZ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cs-CZ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8742925" y="2005575"/>
            <a:ext cx="7546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Buzz is a fast growing technology unicorn that need to adapt quickly to it’s global scale.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Accenture has started a three-month project with a focus on these tasks: </a:t>
            </a:r>
            <a:b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examination of Social Buzz's use of big data.</a:t>
            </a:r>
            <a:b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to determine the top 5 most popular content categories on Social Buzz.</a:t>
            </a:r>
            <a:b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cs-CZ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Suggestions for a successful first public offering.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cs-CZ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8" name="Google Shape;188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89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cs-CZ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</a:t>
            </a:r>
            <a:r>
              <a:rPr b="0" i="0" lang="cs-CZ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 100,000 posts per 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s-CZ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36,500,000 pieces of content per year!</a:t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s-CZ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But how to capitalize on it when there is so much?</a:t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s-CZ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Analysis to find Social Buzz’s top 5 most popular </a:t>
            </a:r>
            <a:br>
              <a:rPr b="0" i="0" lang="cs-CZ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cs-CZ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categories of </a:t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s-CZ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content</a:t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2" name="Google Shape;192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7" name="Google Shape;197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0" name="Google Shape;200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 b="0" l="24693" r="24691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/>
          <p:nvPr/>
        </p:nvSpPr>
        <p:spPr>
          <a:xfrm>
            <a:off x="881424" y="1213144"/>
            <a:ext cx="5033610" cy="1606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cs-CZ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7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13" name="Google Shape;21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0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17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24" name="Google Shape;224;p17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" name="Google Shape;225;p17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27" name="Google Shape;227;p17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17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17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30" name="Google Shape;230;p17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" name="Google Shape;231;p17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17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33" name="Google Shape;233;p17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17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17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36" name="Google Shape;236;p17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" name="Google Shape;237;p17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17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cs-CZ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2630972" y="1372350"/>
            <a:ext cx="5745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91"/>
              <a:buFont typeface="Arial"/>
              <a:buNone/>
            </a:pPr>
            <a:r>
              <a:rPr b="0" i="0" lang="cs-CZ" sz="389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      Data Understanding</a:t>
            </a:r>
            <a:endParaRPr b="0" i="0" sz="26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534663" y="2984050"/>
            <a:ext cx="51861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1"/>
              <a:buFont typeface="Arial"/>
              <a:buNone/>
            </a:pPr>
            <a:r>
              <a:rPr b="0" i="0" lang="cs-CZ" sz="399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       Data 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10108222" y="7828625"/>
            <a:ext cx="63753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Arial"/>
              <a:buNone/>
            </a:pPr>
            <a:r>
              <a:rPr b="0" i="0" lang="cs-CZ" sz="429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      Uncover Insights</a:t>
            </a:r>
            <a:endParaRPr b="0" i="0" sz="389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8193881" y="6204775"/>
            <a:ext cx="5926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2"/>
              <a:buFont typeface="Arial"/>
              <a:buNone/>
            </a:pPr>
            <a:r>
              <a:rPr b="0" i="0" lang="cs-CZ" sz="459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       Data Analysis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6400350" y="4637800"/>
            <a:ext cx="5745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2"/>
              <a:buFont typeface="Arial"/>
              <a:buNone/>
            </a:pPr>
            <a:r>
              <a:rPr b="0" i="0" lang="cs-CZ" sz="459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3    Data Modelling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cs-CZ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18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55" name="Google Shape;255;p1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 txBox="1"/>
          <p:nvPr/>
        </p:nvSpPr>
        <p:spPr>
          <a:xfrm>
            <a:off x="1181475" y="4318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s-CZ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1293100" y="2648125"/>
            <a:ext cx="2072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cs-CZ" sz="5000" u="none" cap="none" strike="noStrike">
                <a:solidFill>
                  <a:srgbClr val="7808C2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099375" y="2545550"/>
            <a:ext cx="1754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cs-CZ" sz="5000" u="none" cap="none" strike="noStrike">
                <a:solidFill>
                  <a:srgbClr val="7808C2"/>
                </a:solidFill>
                <a:latin typeface="Arial"/>
                <a:ea typeface="Arial"/>
                <a:cs typeface="Arial"/>
                <a:sym typeface="Arial"/>
              </a:rPr>
              <a:t>25k</a:t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Reaction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9654775" y="2545550"/>
            <a:ext cx="1754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cs-CZ" sz="5000" u="none" cap="none" strike="noStrike">
                <a:solidFill>
                  <a:srgbClr val="7808C2"/>
                </a:solidFill>
                <a:latin typeface="Arial"/>
                <a:ea typeface="Arial"/>
                <a:cs typeface="Arial"/>
                <a:sym typeface="Arial"/>
              </a:rPr>
              <a:t>974k</a:t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Reaction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14387888" y="2545550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cs-CZ" sz="5000" u="none" cap="none" strike="noStrike">
                <a:solidFill>
                  <a:srgbClr val="7808C2"/>
                </a:solidFill>
                <a:latin typeface="Arial"/>
                <a:ea typeface="Arial"/>
                <a:cs typeface="Arial"/>
                <a:sym typeface="Arial"/>
              </a:rPr>
              <a:t>75K</a:t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Reaction to most popular post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808C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78" name="Google Shape;278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1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286" name="Google Shape;286;p1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7" name="Google Shape;287;p1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19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289" name="Google Shape;289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298" name="Google Shape;298;p1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0" name="Google Shape;3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400" y="1495175"/>
            <a:ext cx="6559225" cy="74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0"/>
          <p:cNvPicPr preferRelativeResize="0"/>
          <p:nvPr/>
        </p:nvPicPr>
        <p:blipFill rotWithShape="1">
          <a:blip r:embed="rId4">
            <a:alphaModFix/>
          </a:blip>
          <a:srcRect b="1617" l="4068" r="4068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cs-CZ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2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15" name="Google Shape;315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2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20" name="Google Shape;320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20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325" name="Google Shape;325;p2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328" name="Google Shape;328;p2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0"/>
          <p:cNvSpPr txBox="1"/>
          <p:nvPr/>
        </p:nvSpPr>
        <p:spPr>
          <a:xfrm>
            <a:off x="11635525" y="545925"/>
            <a:ext cx="6697800" cy="9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 and science are the two categories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content showing “real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-life” and “factual”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is a common theme with the top 5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 with “Healthy Eating” ranking the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highest. This may given an indication to the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 within your user base. You could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insight to create a campaign and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healthy eating brands to boost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engagement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-hoc analysis is insightful, but it’s time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take this analysis into large scale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for real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-time understanding of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business. We can show you how to do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cs-CZ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2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341" name="Google Shape;341;p21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Google Shape;342;p2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2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cs-CZ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345" name="Google Shape;345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2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353" name="Google Shape;353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