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64" r:id="rId5"/>
    <p:sldId id="313" r:id="rId6"/>
    <p:sldId id="314" r:id="rId7"/>
    <p:sldId id="315" r:id="rId8"/>
    <p:sldId id="316" r:id="rId9"/>
    <p:sldId id="31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10/14/2022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10/14/2022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10/14/2022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10/14/2022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10/14/2022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10/14/2022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6800" dirty="0"/>
              <a:t>LOST And found website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fontScale="85000" lnSpcReduction="10000"/>
          </a:bodyPr>
          <a:lstStyle/>
          <a:p>
            <a:pPr>
              <a:spcAft>
                <a:spcPts val="600"/>
              </a:spcAft>
            </a:pPr>
            <a:r>
              <a:rPr lang="en-US" sz="1800" dirty="0"/>
              <a:t>By Naman Bhagat (21BCS140), Nikhil Gupta(21BCS147), Navneet Raj(21BCS143)</a:t>
            </a:r>
          </a:p>
          <a:p>
            <a:pPr>
              <a:spcAft>
                <a:spcPts val="600"/>
              </a:spcAft>
            </a:pP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99CD-0F64-02D7-3803-732ADDA3A2B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860AE4F-238B-AB85-7A25-044054ECD55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4966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A965-CEFB-B535-15E6-81B108B29C55}"/>
              </a:ext>
            </a:extLst>
          </p:cNvPr>
          <p:cNvSpPr>
            <a:spLocks noGrp="1"/>
          </p:cNvSpPr>
          <p:nvPr>
            <p:ph type="title"/>
          </p:nvPr>
        </p:nvSpPr>
        <p:spPr/>
        <p:txBody>
          <a:bodyPr/>
          <a:lstStyle/>
          <a:p>
            <a:r>
              <a:rPr lang="en-US" dirty="0"/>
              <a:t>Purpose and Scope</a:t>
            </a:r>
          </a:p>
        </p:txBody>
      </p:sp>
      <p:sp>
        <p:nvSpPr>
          <p:cNvPr id="3" name="Content Placeholder 2">
            <a:extLst>
              <a:ext uri="{FF2B5EF4-FFF2-40B4-BE49-F238E27FC236}">
                <a16:creationId xmlns:a16="http://schemas.microsoft.com/office/drawing/2014/main" id="{BFFDB282-4F86-B002-4A3C-D5FFBEF81C2B}"/>
              </a:ext>
            </a:extLst>
          </p:cNvPr>
          <p:cNvSpPr>
            <a:spLocks noGrp="1"/>
          </p:cNvSpPr>
          <p:nvPr>
            <p:ph idx="1"/>
          </p:nvPr>
        </p:nvSpPr>
        <p:spPr/>
        <p:txBody>
          <a:bodyPr/>
          <a:lstStyle/>
          <a:p>
            <a:r>
              <a:rPr lang="en-US" dirty="0"/>
              <a:t>On a daily basis we receive a flood of lost and found mails, making it hard to spot the important e-mails. As a student or an employee out in the corporate world as well, missing important mails can be disastrous for one’s careers. </a:t>
            </a:r>
          </a:p>
          <a:p>
            <a:r>
              <a:rPr lang="en-US" dirty="0"/>
              <a:t>Moreover, if someone wants to find a mail from a while back it is extremely tedious to scroll all the way up, where one can easily miss the mail as well. Therefore, we need something to keep all this well organized.</a:t>
            </a:r>
          </a:p>
          <a:p>
            <a:pPr marL="0" indent="0">
              <a:buNone/>
            </a:pPr>
            <a:r>
              <a:rPr lang="en-US" dirty="0"/>
              <a:t>To solve this problem, we are trying to make a full functioning website that can help keep the lost and found organized.</a:t>
            </a:r>
          </a:p>
          <a:p>
            <a:endParaRPr lang="en-US" dirty="0"/>
          </a:p>
        </p:txBody>
      </p:sp>
    </p:spTree>
    <p:extLst>
      <p:ext uri="{BB962C8B-B14F-4D97-AF65-F5344CB8AC3E}">
        <p14:creationId xmlns:p14="http://schemas.microsoft.com/office/powerpoint/2010/main" val="58366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1BA4-75E0-BB1E-D409-4E3067BF979E}"/>
              </a:ext>
            </a:extLst>
          </p:cNvPr>
          <p:cNvSpPr>
            <a:spLocks noGrp="1"/>
          </p:cNvSpPr>
          <p:nvPr>
            <p:ph type="title"/>
          </p:nvPr>
        </p:nvSpPr>
        <p:spPr/>
        <p:txBody>
          <a:bodyPr/>
          <a:lstStyle/>
          <a:p>
            <a:r>
              <a:rPr lang="en-US" dirty="0"/>
              <a:t>Overall Description</a:t>
            </a:r>
          </a:p>
        </p:txBody>
      </p:sp>
      <p:sp>
        <p:nvSpPr>
          <p:cNvPr id="3" name="Content Placeholder 2">
            <a:extLst>
              <a:ext uri="{FF2B5EF4-FFF2-40B4-BE49-F238E27FC236}">
                <a16:creationId xmlns:a16="http://schemas.microsoft.com/office/drawing/2014/main" id="{FD65181C-BE51-0FAB-DA0E-2341F643C9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866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9474F-4A5C-4CCD-2327-CE59240B2E66}"/>
              </a:ext>
            </a:extLst>
          </p:cNvPr>
          <p:cNvSpPr>
            <a:spLocks noGrp="1"/>
          </p:cNvSpPr>
          <p:nvPr>
            <p:ph type="title"/>
          </p:nvPr>
        </p:nvSpPr>
        <p:spPr/>
        <p:txBody>
          <a:bodyPr/>
          <a:lstStyle/>
          <a:p>
            <a:r>
              <a:rPr lang="en-US" dirty="0"/>
              <a:t>Technology used</a:t>
            </a:r>
          </a:p>
        </p:txBody>
      </p:sp>
      <p:sp>
        <p:nvSpPr>
          <p:cNvPr id="3" name="Content Placeholder 2">
            <a:extLst>
              <a:ext uri="{FF2B5EF4-FFF2-40B4-BE49-F238E27FC236}">
                <a16:creationId xmlns:a16="http://schemas.microsoft.com/office/drawing/2014/main" id="{AACAA18B-1325-679A-9875-096C6CB8722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9447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6C67-6420-6592-2BA6-C0791CF45387}"/>
              </a:ext>
            </a:extLst>
          </p:cNvPr>
          <p:cNvSpPr>
            <a:spLocks noGrp="1"/>
          </p:cNvSpPr>
          <p:nvPr>
            <p:ph type="title"/>
          </p:nvPr>
        </p:nvSpPr>
        <p:spPr/>
        <p:txBody>
          <a:bodyPr/>
          <a:lstStyle/>
          <a:p>
            <a:r>
              <a:rPr lang="en-US"/>
              <a:t>Database Designing</a:t>
            </a:r>
          </a:p>
        </p:txBody>
      </p:sp>
      <p:sp>
        <p:nvSpPr>
          <p:cNvPr id="3" name="Content Placeholder 2">
            <a:extLst>
              <a:ext uri="{FF2B5EF4-FFF2-40B4-BE49-F238E27FC236}">
                <a16:creationId xmlns:a16="http://schemas.microsoft.com/office/drawing/2014/main" id="{EA9DE1E7-BB80-D501-6674-87DBFD81EF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87452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{688DCEFB-7FE9-4330-87B9-D92377A904AE}tf11531919_win32</Template>
  <TotalTime>15</TotalTime>
  <Words>148</Words>
  <Application>Microsoft Office PowerPoint</Application>
  <PresentationFormat>Widescreen</PresentationFormat>
  <Paragraphs>11</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Avenir Next LT Pro</vt:lpstr>
      <vt:lpstr>Avenir Next LT Pro Light</vt:lpstr>
      <vt:lpstr>Calibri</vt:lpstr>
      <vt:lpstr>Garamond</vt:lpstr>
      <vt:lpstr>SavonVTI</vt:lpstr>
      <vt:lpstr>LOST And found website</vt:lpstr>
      <vt:lpstr>Introduction</vt:lpstr>
      <vt:lpstr>Purpose and Scope</vt:lpstr>
      <vt:lpstr>Overall Description</vt:lpstr>
      <vt:lpstr>Technology used</vt:lpstr>
      <vt:lpstr>Database Designing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LOST And found website</dc:title>
  <dc:creator>Naman</dc:creator>
  <cp:lastModifiedBy>Naman</cp:lastModifiedBy>
  <cp:revision>1</cp:revision>
  <dcterms:created xsi:type="dcterms:W3CDTF">2022-10-14T13:18:28Z</dcterms:created>
  <dcterms:modified xsi:type="dcterms:W3CDTF">2022-10-14T13:33:41Z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